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f540f41b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f540f41b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b79d557b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b79d557b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b79d557b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b79d557b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f7e37893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f7e37893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b79d557b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b79d557b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b79d557b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b79d557b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b79d557b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b79d557b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b79d557b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b79d557b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f540f41b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f540f41b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Unidad Territorial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161375"/>
            <a:ext cx="80190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Cristian</a:t>
            </a:r>
            <a:r>
              <a:rPr lang="es">
                <a:solidFill>
                  <a:schemeClr val="dk2"/>
                </a:solidFill>
              </a:rPr>
              <a:t> Salvo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Fabián Cortés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Kevin Olguin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7650" y="449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78" y="927375"/>
            <a:ext cx="7498247" cy="42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20075" y="1909425"/>
            <a:ext cx="7688700" cy="26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2">
              <a:solidFill>
                <a:schemeClr val="dk2"/>
              </a:solidFill>
            </a:endParaRPr>
          </a:p>
          <a:p>
            <a:pPr indent="-31257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23"/>
              <a:buChar char="●"/>
            </a:pPr>
            <a:r>
              <a:rPr lang="es" sz="1322">
                <a:solidFill>
                  <a:schemeClr val="dk2"/>
                </a:solidFill>
              </a:rPr>
              <a:t>El estado, municipalidades y juntas de vecinos son las </a:t>
            </a:r>
            <a:r>
              <a:rPr lang="es" sz="1322">
                <a:solidFill>
                  <a:schemeClr val="dk2"/>
                </a:solidFill>
              </a:rPr>
              <a:t>más</a:t>
            </a:r>
            <a:r>
              <a:rPr lang="es" sz="1322">
                <a:solidFill>
                  <a:schemeClr val="dk2"/>
                </a:solidFill>
              </a:rPr>
              <a:t> desatendidas en cuanto al uso de la </a:t>
            </a:r>
            <a:r>
              <a:rPr lang="es" sz="1322">
                <a:solidFill>
                  <a:schemeClr val="dk2"/>
                </a:solidFill>
              </a:rPr>
              <a:t>tecnología</a:t>
            </a:r>
            <a:r>
              <a:rPr lang="es" sz="1322">
                <a:solidFill>
                  <a:schemeClr val="dk2"/>
                </a:solidFill>
              </a:rPr>
              <a:t>. </a:t>
            </a:r>
            <a:endParaRPr sz="1322">
              <a:solidFill>
                <a:schemeClr val="dk2"/>
              </a:solidFill>
            </a:endParaRPr>
          </a:p>
          <a:p>
            <a:pPr indent="-31257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23"/>
              <a:buChar char="●"/>
            </a:pPr>
            <a:r>
              <a:rPr lang="es" sz="1322">
                <a:solidFill>
                  <a:schemeClr val="dk2"/>
                </a:solidFill>
              </a:rPr>
              <a:t>Una junta de vecinos es una </a:t>
            </a:r>
            <a:r>
              <a:rPr lang="es" sz="1322">
                <a:solidFill>
                  <a:schemeClr val="dk2"/>
                </a:solidFill>
              </a:rPr>
              <a:t>organización</a:t>
            </a:r>
            <a:r>
              <a:rPr lang="es" sz="1322">
                <a:solidFill>
                  <a:schemeClr val="dk2"/>
                </a:solidFill>
              </a:rPr>
              <a:t> comunitaria de </a:t>
            </a:r>
            <a:r>
              <a:rPr lang="es" sz="1322">
                <a:solidFill>
                  <a:schemeClr val="dk2"/>
                </a:solidFill>
              </a:rPr>
              <a:t>carácter</a:t>
            </a:r>
            <a:r>
              <a:rPr lang="es" sz="1322">
                <a:solidFill>
                  <a:schemeClr val="dk2"/>
                </a:solidFill>
              </a:rPr>
              <a:t> territorial, representan a las personas que residen en un barrio.</a:t>
            </a:r>
            <a:endParaRPr sz="1322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 sz="1322">
                <a:solidFill>
                  <a:schemeClr val="dk2"/>
                </a:solidFill>
              </a:rPr>
              <a:t>Este proyecto propone una </a:t>
            </a:r>
            <a:r>
              <a:rPr lang="es" sz="1322">
                <a:solidFill>
                  <a:schemeClr val="dk2"/>
                </a:solidFill>
              </a:rPr>
              <a:t>solución</a:t>
            </a:r>
            <a:r>
              <a:rPr lang="es" sz="1322">
                <a:solidFill>
                  <a:schemeClr val="dk2"/>
                </a:solidFill>
              </a:rPr>
              <a:t> TI que se pueda adaptar a la realidad de cualquier junta de vecinos de Chile y solucione las necesidades de su directorio y los vecinos que residan una  unidad vecinal</a:t>
            </a:r>
            <a:r>
              <a:rPr lang="es" sz="1522">
                <a:solidFill>
                  <a:schemeClr val="dk2"/>
                </a:solidFill>
              </a:rPr>
              <a:t>.</a:t>
            </a:r>
            <a:endParaRPr sz="1522">
              <a:solidFill>
                <a:schemeClr val="dk2"/>
              </a:solidFill>
            </a:endParaRPr>
          </a:p>
          <a:p>
            <a:pPr indent="-31257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23"/>
              <a:buChar char="●"/>
            </a:pPr>
            <a:r>
              <a:rPr lang="es" sz="1322">
                <a:solidFill>
                  <a:schemeClr val="dk2"/>
                </a:solidFill>
              </a:rPr>
              <a:t>Sean mayores de 14 años.</a:t>
            </a:r>
            <a:endParaRPr sz="1322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2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proyecto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940425"/>
            <a:ext cx="7688700" cy="265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6000" marR="12700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Construir un sistema para mejorar la </a:t>
            </a:r>
            <a:r>
              <a:rPr lang="es">
                <a:solidFill>
                  <a:schemeClr val="dk2"/>
                </a:solidFill>
              </a:rPr>
              <a:t>gestión</a:t>
            </a:r>
            <a:r>
              <a:rPr lang="es">
                <a:solidFill>
                  <a:schemeClr val="dk2"/>
                </a:solidFill>
              </a:rPr>
              <a:t> de una unidad territorial. Los requerimientos son: </a:t>
            </a:r>
            <a:endParaRPr>
              <a:solidFill>
                <a:schemeClr val="dk2"/>
              </a:solidFill>
            </a:endParaRPr>
          </a:p>
          <a:p>
            <a:pPr indent="0" lvl="0" marL="126000" marR="12700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Uso interno:</a:t>
            </a:r>
            <a:endParaRPr>
              <a:solidFill>
                <a:schemeClr val="dk2"/>
              </a:solidFill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Manejo de inscripción de vecinos en la junta de vecinos.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Manejo de solicitud y emisión de certificados de residencia.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Manejo de postulación de proyectos vecinales.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(Esto es, las diligencias planteadas deben ser revisadas y aprobadas o rechazadas por el directorio o personal autorizado, los solicitantes deben recibir vía email la resolución).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Envío de notificaciones y avisos a los habitantes de la unidad territorial vía aviso tipo afiche, email y/o WhatsApp.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Publicación de noticias.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proyecto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940425"/>
            <a:ext cx="7688700" cy="265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2700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     </a:t>
            </a:r>
            <a:r>
              <a:rPr lang="es">
                <a:solidFill>
                  <a:schemeClr val="dk2"/>
                </a:solidFill>
              </a:rPr>
              <a:t>Uso publico:</a:t>
            </a:r>
            <a:endParaRPr>
              <a:solidFill>
                <a:schemeClr val="dk2"/>
              </a:solidFill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Inscripción de vecinos en la junta de vecinos.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Solicitud y emisión de certificados de residencia.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Postulación de proyectos vecinales, pueden postular solo los miembros de la junta de vecinos. 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Solicitudes de los habitantes de la unidad territorial, canchas, salas, plazas, etc. esto se gestionará con un calendario.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Inscripción de habitantes para actividades vecinales u otros, dependerá del cupo.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Recepción de notificaciones y avisos a los habitantes de la unidad territorial vía aviso tipo afiche, email y/o WhatsApp.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Visualización de noticias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>
                <a:solidFill>
                  <a:schemeClr val="dk2"/>
                </a:solidFill>
              </a:rPr>
              <a:t>Su objetivo es facilitar la administración interna, fomentar la participación vecinal y centralizar información, logrando una mayor eficiencia y cohesión en la comunidad</a:t>
            </a:r>
            <a:r>
              <a:rPr lang="es">
                <a:solidFill>
                  <a:schemeClr val="dk2"/>
                </a:solidFill>
              </a:rPr>
              <a:t> como los aspectos legales.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>
                <a:solidFill>
                  <a:schemeClr val="dk2"/>
                </a:solidFill>
              </a:rPr>
              <a:t>Algunos de los objetivos </a:t>
            </a:r>
            <a:r>
              <a:rPr lang="es">
                <a:solidFill>
                  <a:schemeClr val="dk2"/>
                </a:solidFill>
              </a:rPr>
              <a:t>específicos</a:t>
            </a:r>
            <a:r>
              <a:rPr lang="es">
                <a:solidFill>
                  <a:schemeClr val="dk2"/>
                </a:solidFill>
              </a:rPr>
              <a:t> de este proyecto son: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Facilitar el acceso a distinta información con respecto a noticias y actividades sociales de los vecinos.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Facilitar procesos como la inscripción de vecinos a la junta de vecinos, procesos de gestión de bienes de la comunidad.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Mejorar la gestión de solicitudes y emisión de documentos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">
                <a:solidFill>
                  <a:schemeClr val="dk2"/>
                </a:solidFill>
              </a:rPr>
              <a:t>Simplificar la gestión de la información de actividades y noticias, con envíos de notificaciones y avisos a los habitantes.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2108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highlight>
                  <a:srgbClr val="FFFFFF"/>
                </a:highlight>
              </a:rPr>
              <a:t>Para el desarrollo de este proyecto utilizaremos la metodología ágil/scrum, el desarrollo será en diferentes sprints para poder abordar las distintas partes del sistema. Las funciones y tareas de los integrantes del grupo de proyecto serán delegadas en base a los conocimientos de cada uno.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Roles del equipo scrum: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owner: Kevin Olguín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Scrum master: Fabián Cortés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Equipo de desarrollo: 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Fabián Cortés 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Kevin Olguín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Cristian Salvo	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7650" y="2101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evidencia utilizaremos los siguientes antecedentes durante el proyecto: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/>
              <a:t>Acta de constitución de proyecto</a:t>
            </a:r>
            <a:r>
              <a:rPr lang="es" sz="1200"/>
              <a:t>: </a:t>
            </a:r>
            <a:r>
              <a:rPr lang="es" sz="1100"/>
              <a:t>Documento para dar inicio al proyecto definiendo sus objetivos y fases de </a:t>
            </a:r>
            <a:r>
              <a:rPr lang="es" sz="1100"/>
              <a:t>d</a:t>
            </a:r>
            <a:r>
              <a:rPr lang="es" sz="1100"/>
              <a:t>esarrollo.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Modelo 4+1: </a:t>
            </a:r>
            <a:r>
              <a:rPr lang="es" sz="1200"/>
              <a:t>Corresponde a las vistas del sistema describiendo los escenarios y arquitectura de la aplicación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Roadmap: </a:t>
            </a:r>
            <a:r>
              <a:rPr lang="es" sz="1100"/>
              <a:t>En este documento se describen las fases de desarrollo y que se trabajará en cada una.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Código fuente: </a:t>
            </a:r>
            <a:r>
              <a:rPr lang="es" sz="1100"/>
              <a:t>Corresponde al código fuente del sistema.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Casos de prueba:</a:t>
            </a:r>
            <a:r>
              <a:rPr lang="es"/>
              <a:t> </a:t>
            </a:r>
            <a:r>
              <a:rPr lang="es" sz="1100"/>
              <a:t>Documentación de las diferentes pruebas que se van realizando durante el desarrollo del proyecto.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Product backlog:</a:t>
            </a:r>
            <a:r>
              <a:rPr lang="es"/>
              <a:t> </a:t>
            </a:r>
            <a:r>
              <a:rPr lang="es" sz="1100"/>
              <a:t>Documento con las historias de usuario.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Sprint planning:</a:t>
            </a:r>
            <a:r>
              <a:rPr lang="es"/>
              <a:t> </a:t>
            </a:r>
            <a:r>
              <a:rPr lang="es" sz="1100"/>
              <a:t>Listado de todas las tareas (del product backlog) que se van a desarrollar dentro del sprint actual.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Sprint review:</a:t>
            </a:r>
            <a:r>
              <a:rPr lang="es"/>
              <a:t> </a:t>
            </a:r>
            <a:r>
              <a:rPr lang="es" sz="1100"/>
              <a:t>Reunión en la que se muestra el trabajo avanzado (tangible) a los stakeholders.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36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proyecto APT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400" y="1476450"/>
            <a:ext cx="71151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36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proyecto APT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75" y="895450"/>
            <a:ext cx="7334049" cy="10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675" y="1854850"/>
            <a:ext cx="7334049" cy="32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