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b79d557b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b79d557b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b79d557b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b79d557b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b79d557b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b79d557b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79d557b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79d557b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b79d557b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b79d557b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b79d557b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b79d557b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Unidad Territorial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80190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Cristian</a:t>
            </a:r>
            <a:r>
              <a:rPr lang="es"/>
              <a:t> Salvo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Fabián Cortés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Kevin Olguin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Una de las organizaciones comunitarias más desatendidas (en términos </a:t>
            </a:r>
            <a:r>
              <a:rPr lang="es" sz="1200"/>
              <a:t>tecnológicos</a:t>
            </a:r>
            <a:r>
              <a:rPr lang="es" sz="1200"/>
              <a:t>) es la junta de vecinos.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Las funciones de una junta de vecinos son organizar eventos, gestionar proyectos y documentos de los habitantes por lo que se debe implementar una solución que pueda satisfacer dichas necesidades y así mejorar la calidad de vida de los vecinos. Para ello se va a desarrollar un proyecto llamado “Sistema unidad territorial”.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/>
              <a:t>Este proyecto propone una solución TI (página web) que se pueda adaptar a la realidad de cualquier junta de vecinos de Chile y solucione las necesidades de su directorio y los vecinos que residan en la unidad vecinal. Se espera que el proyecto </a:t>
            </a:r>
            <a:r>
              <a:rPr lang="es"/>
              <a:t>permita</a:t>
            </a:r>
            <a:r>
              <a:rPr lang="es"/>
              <a:t> desarrollar actividades, proyectos, documentos y por </a:t>
            </a:r>
            <a:r>
              <a:rPr lang="es"/>
              <a:t>último organizar </a:t>
            </a:r>
            <a:r>
              <a:rPr lang="es"/>
              <a:t> a los integrantes de la junta de vecinos.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Los objetivos generales de este sistema son mejorar la gestión de la información de la junta de vecinos, esto incluye tanto las actividades sociales como los aspectos legales.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Algunos de los objetivos </a:t>
            </a:r>
            <a:r>
              <a:rPr lang="es" sz="1100"/>
              <a:t>específicos</a:t>
            </a:r>
            <a:r>
              <a:rPr lang="es" sz="1100"/>
              <a:t> de este proyecto son: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Uso público: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Facilitar el acceso a distinta información con respecto a noticias y actividades sociales de los vecinos.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Facilitar procesos como la inscripción de vecinos a la junta de vecinos, procesos de gestión de bienes de la comunidad.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Uso Interno: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Mejorar la gestión de solicitudes y emisión de documentos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Simplificar la gestión de la información de actividades y noticias, con envíos de notificaciones y avisos a los habitantes.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el desarrollo de este proyecto utilizaremos la metodología SCRUM, el desarrollo será en diferentes sprints para poder abordar las distintas partes del sistema. Las funciones y tareas de los integrantes del grupo de proyecto serán delegadas en base a los conocimientos de cada uno de los integrantes.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Documentación de planificación de proyecto tales como el acta de constitución de proyecto, infraestructura del sistema (vistas y diagramas)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Documentación de seguimiento del desarrollo: roadmap, casos de pruebas, backlog.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Código fuente del sistema.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