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ighteous"/>
      <p:regular r:id="rId24"/>
    </p:embeddedFont>
    <p:embeddedFont>
      <p:font typeface="Blinker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xtwkKNvUeq9aR0MLnyjHzZ2PL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B05FE8-A774-49B4-B687-CCCDA6CF373A}">
  <a:tblStyle styleId="{15B05FE8-A774-49B4-B687-CCCDA6CF37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ighteous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linker-bold.fntdata"/><Relationship Id="rId25" Type="http://schemas.openxmlformats.org/officeDocument/2006/relationships/font" Target="fonts/Blinker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hyperlink" Target="https://bit.ly/3A1uf1Q" TargetMode="External"/><Relationship Id="rId7" Type="http://schemas.openxmlformats.org/officeDocument/2006/relationships/hyperlink" Target="http://bit.ly/2TyoMsr" TargetMode="External"/><Relationship Id="rId8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6"/>
          <p:cNvGrpSpPr/>
          <p:nvPr/>
        </p:nvGrpSpPr>
        <p:grpSpPr>
          <a:xfrm>
            <a:off x="-2593475" y="1550900"/>
            <a:ext cx="14250950" cy="4166950"/>
            <a:chOff x="-2593475" y="1550900"/>
            <a:chExt cx="14250950" cy="4166950"/>
          </a:xfrm>
        </p:grpSpPr>
        <p:pic>
          <p:nvPicPr>
            <p:cNvPr id="10" name="Google Shape;10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 rot="-5400000">
              <a:off x="-2593475" y="15509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8350775" y="24111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16"/>
          <p:cNvGrpSpPr/>
          <p:nvPr/>
        </p:nvGrpSpPr>
        <p:grpSpPr>
          <a:xfrm>
            <a:off x="499875" y="-1978375"/>
            <a:ext cx="5286725" cy="9011575"/>
            <a:chOff x="499875" y="-1978375"/>
            <a:chExt cx="5286725" cy="9011575"/>
          </a:xfrm>
        </p:grpSpPr>
        <p:pic>
          <p:nvPicPr>
            <p:cNvPr id="13" name="Google Shape;1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57400" y="46040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875" y="-1978375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16"/>
          <p:cNvGrpSpPr/>
          <p:nvPr/>
        </p:nvGrpSpPr>
        <p:grpSpPr>
          <a:xfrm>
            <a:off x="-753450" y="1615925"/>
            <a:ext cx="12008875" cy="5832425"/>
            <a:chOff x="-753450" y="1615925"/>
            <a:chExt cx="12008875" cy="5832425"/>
          </a:xfrm>
        </p:grpSpPr>
        <p:pic>
          <p:nvPicPr>
            <p:cNvPr id="16" name="Google Shape;16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68725" y="16159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753450" y="47616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Google Shape;18;p16"/>
          <p:cNvGrpSpPr/>
          <p:nvPr/>
        </p:nvGrpSpPr>
        <p:grpSpPr>
          <a:xfrm>
            <a:off x="-1867575" y="-2270900"/>
            <a:ext cx="8704050" cy="5163225"/>
            <a:chOff x="-1867575" y="-2270900"/>
            <a:chExt cx="8704050" cy="5163225"/>
          </a:xfrm>
        </p:grpSpPr>
        <p:pic>
          <p:nvPicPr>
            <p:cNvPr id="19" name="Google Shape;19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44150" y="-227090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867575" y="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16"/>
          <p:cNvSpPr txBox="1"/>
          <p:nvPr>
            <p:ph type="ctrTitle"/>
          </p:nvPr>
        </p:nvSpPr>
        <p:spPr>
          <a:xfrm>
            <a:off x="1396950" y="1264750"/>
            <a:ext cx="63501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" type="subTitle"/>
          </p:nvPr>
        </p:nvSpPr>
        <p:spPr>
          <a:xfrm>
            <a:off x="2307675" y="30423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5"/>
          <p:cNvGrpSpPr/>
          <p:nvPr/>
        </p:nvGrpSpPr>
        <p:grpSpPr>
          <a:xfrm>
            <a:off x="-2423925" y="-1027950"/>
            <a:ext cx="14213750" cy="8093263"/>
            <a:chOff x="-2423925" y="-1027950"/>
            <a:chExt cx="14213750" cy="8093263"/>
          </a:xfrm>
        </p:grpSpPr>
        <p:pic>
          <p:nvPicPr>
            <p:cNvPr id="124" name="Google Shape;124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8424000" y="-1027950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2423925" y="3699488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" name="Google Shape;126;p25"/>
          <p:cNvGrpSpPr/>
          <p:nvPr/>
        </p:nvGrpSpPr>
        <p:grpSpPr>
          <a:xfrm>
            <a:off x="-2384500" y="539500"/>
            <a:ext cx="13876400" cy="4392500"/>
            <a:chOff x="-2384500" y="539500"/>
            <a:chExt cx="13876400" cy="4392500"/>
          </a:xfrm>
        </p:grpSpPr>
        <p:pic>
          <p:nvPicPr>
            <p:cNvPr id="127" name="Google Shape;12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2384500" y="20396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05200" y="53950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Google Shape;129;p25"/>
          <p:cNvGrpSpPr/>
          <p:nvPr/>
        </p:nvGrpSpPr>
        <p:grpSpPr>
          <a:xfrm>
            <a:off x="-2090400" y="-675100"/>
            <a:ext cx="10941400" cy="7836400"/>
            <a:chOff x="-2090400" y="-675100"/>
            <a:chExt cx="10941400" cy="7836400"/>
          </a:xfrm>
        </p:grpSpPr>
        <p:pic>
          <p:nvPicPr>
            <p:cNvPr id="130" name="Google Shape;130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6421800" y="47321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-2090400" y="-6751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720000" y="1139551"/>
            <a:ext cx="7704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84550" y="4732100"/>
            <a:ext cx="2429200" cy="24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355163" y="-2474275"/>
            <a:ext cx="2892325" cy="28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811975" y="1878225"/>
            <a:ext cx="34107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811975" y="799750"/>
            <a:ext cx="42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6"/>
          <p:cNvSpPr/>
          <p:nvPr>
            <p:ph idx="2" type="pic"/>
          </p:nvPr>
        </p:nvSpPr>
        <p:spPr>
          <a:xfrm>
            <a:off x="4976000" y="1310550"/>
            <a:ext cx="2873100" cy="28377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1536700" y="316230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948388" y="-200635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2319312" y="-880712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969050" y="-222500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3987600" y="4082800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8300288" y="2898700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821675" y="-2850037"/>
            <a:ext cx="3389525" cy="33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423888" y="460400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358575" y="-182775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28"/>
          <p:cNvGrpSpPr/>
          <p:nvPr/>
        </p:nvGrpSpPr>
        <p:grpSpPr>
          <a:xfrm>
            <a:off x="-3317650" y="-3219375"/>
            <a:ext cx="12693438" cy="10449700"/>
            <a:chOff x="-3317650" y="-3219375"/>
            <a:chExt cx="12693438" cy="10449700"/>
          </a:xfrm>
        </p:grpSpPr>
        <p:pic>
          <p:nvPicPr>
            <p:cNvPr id="153" name="Google Shape;153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6069088" y="39236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3317650" y="-64965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80750" y="-321937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p28"/>
          <p:cNvGrpSpPr/>
          <p:nvPr/>
        </p:nvGrpSpPr>
        <p:grpSpPr>
          <a:xfrm>
            <a:off x="-2874025" y="928863"/>
            <a:ext cx="13857088" cy="5319362"/>
            <a:chOff x="-2874025" y="928863"/>
            <a:chExt cx="13857088" cy="5319362"/>
          </a:xfrm>
        </p:grpSpPr>
        <p:pic>
          <p:nvPicPr>
            <p:cNvPr id="157" name="Google Shape;157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8090738" y="335590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5400000">
              <a:off x="-2874025" y="92886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28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9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31"/>
          <p:cNvGrpSpPr/>
          <p:nvPr/>
        </p:nvGrpSpPr>
        <p:grpSpPr>
          <a:xfrm>
            <a:off x="0" y="-748875"/>
            <a:ext cx="12048600" cy="8609525"/>
            <a:chOff x="0" y="-748875"/>
            <a:chExt cx="12048600" cy="8609525"/>
          </a:xfrm>
        </p:grpSpPr>
        <p:pic>
          <p:nvPicPr>
            <p:cNvPr id="167" name="Google Shape;167;p3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8741900" y="-74887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3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0" y="45539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2280525" y="290050"/>
            <a:ext cx="2894475" cy="28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885550" y="388705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31"/>
          <p:cNvGrpSpPr/>
          <p:nvPr/>
        </p:nvGrpSpPr>
        <p:grpSpPr>
          <a:xfrm>
            <a:off x="-1703800" y="490575"/>
            <a:ext cx="13126175" cy="6241050"/>
            <a:chOff x="-1703800" y="490575"/>
            <a:chExt cx="13126175" cy="6241050"/>
          </a:xfrm>
        </p:grpSpPr>
        <p:pic>
          <p:nvPicPr>
            <p:cNvPr id="172" name="Google Shape;172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30050" y="4905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703800" y="40449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2" type="title"/>
          </p:nvPr>
        </p:nvSpPr>
        <p:spPr>
          <a:xfrm>
            <a:off x="1543325" y="157940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6" name="Google Shape;176;p31"/>
          <p:cNvSpPr txBox="1"/>
          <p:nvPr>
            <p:ph idx="3" type="title"/>
          </p:nvPr>
        </p:nvSpPr>
        <p:spPr>
          <a:xfrm>
            <a:off x="1467400" y="315576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7" name="Google Shape;177;p31"/>
          <p:cNvSpPr txBox="1"/>
          <p:nvPr>
            <p:ph idx="4" type="title"/>
          </p:nvPr>
        </p:nvSpPr>
        <p:spPr>
          <a:xfrm>
            <a:off x="4204650" y="157940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8" name="Google Shape;178;p31"/>
          <p:cNvSpPr txBox="1"/>
          <p:nvPr>
            <p:ph idx="5" type="title"/>
          </p:nvPr>
        </p:nvSpPr>
        <p:spPr>
          <a:xfrm>
            <a:off x="4204625" y="315576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9" name="Google Shape;179;p31"/>
          <p:cNvSpPr txBox="1"/>
          <p:nvPr>
            <p:ph idx="6" type="title"/>
          </p:nvPr>
        </p:nvSpPr>
        <p:spPr>
          <a:xfrm>
            <a:off x="6865975" y="157940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" name="Google Shape;180;p31"/>
          <p:cNvSpPr txBox="1"/>
          <p:nvPr>
            <p:ph idx="7" type="title"/>
          </p:nvPr>
        </p:nvSpPr>
        <p:spPr>
          <a:xfrm>
            <a:off x="6865950" y="315576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1" name="Google Shape;181;p31"/>
          <p:cNvSpPr txBox="1"/>
          <p:nvPr>
            <p:ph idx="1" type="subTitle"/>
          </p:nvPr>
        </p:nvSpPr>
        <p:spPr>
          <a:xfrm>
            <a:off x="757925" y="1890163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2" name="Google Shape;182;p31"/>
          <p:cNvSpPr txBox="1"/>
          <p:nvPr>
            <p:ph idx="8" type="subTitle"/>
          </p:nvPr>
        </p:nvSpPr>
        <p:spPr>
          <a:xfrm>
            <a:off x="3419250" y="1890163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3" name="Google Shape;183;p31"/>
          <p:cNvSpPr txBox="1"/>
          <p:nvPr>
            <p:ph idx="9" type="subTitle"/>
          </p:nvPr>
        </p:nvSpPr>
        <p:spPr>
          <a:xfrm>
            <a:off x="6080575" y="1890163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4" name="Google Shape;184;p31"/>
          <p:cNvSpPr txBox="1"/>
          <p:nvPr>
            <p:ph idx="13" type="subTitle"/>
          </p:nvPr>
        </p:nvSpPr>
        <p:spPr>
          <a:xfrm>
            <a:off x="757925" y="3466491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5" name="Google Shape;185;p31"/>
          <p:cNvSpPr txBox="1"/>
          <p:nvPr>
            <p:ph idx="14" type="subTitle"/>
          </p:nvPr>
        </p:nvSpPr>
        <p:spPr>
          <a:xfrm>
            <a:off x="3419250" y="3466491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6" name="Google Shape;186;p31"/>
          <p:cNvSpPr txBox="1"/>
          <p:nvPr>
            <p:ph idx="15" type="subTitle"/>
          </p:nvPr>
        </p:nvSpPr>
        <p:spPr>
          <a:xfrm>
            <a:off x="6080575" y="3466491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32"/>
          <p:cNvGrpSpPr/>
          <p:nvPr/>
        </p:nvGrpSpPr>
        <p:grpSpPr>
          <a:xfrm>
            <a:off x="1767825" y="-2861687"/>
            <a:ext cx="7927975" cy="10670050"/>
            <a:chOff x="1767825" y="-2861687"/>
            <a:chExt cx="7927975" cy="10670050"/>
          </a:xfrm>
        </p:grpSpPr>
        <p:pic>
          <p:nvPicPr>
            <p:cNvPr id="189" name="Google Shape;189;p3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6389100" y="-269717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3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5648800" y="4501663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3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1767825" y="-2861687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738300" y="19520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32"/>
          <p:cNvGrpSpPr/>
          <p:nvPr/>
        </p:nvGrpSpPr>
        <p:grpSpPr>
          <a:xfrm>
            <a:off x="-1719237" y="611550"/>
            <a:ext cx="13249075" cy="6493988"/>
            <a:chOff x="-1719237" y="611550"/>
            <a:chExt cx="13249075" cy="6493988"/>
          </a:xfrm>
        </p:grpSpPr>
        <p:pic>
          <p:nvPicPr>
            <p:cNvPr id="194" name="Google Shape;19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-1719237" y="4211063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8635363" y="6115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32"/>
          <p:cNvGrpSpPr/>
          <p:nvPr/>
        </p:nvGrpSpPr>
        <p:grpSpPr>
          <a:xfrm>
            <a:off x="4531325" y="-2387175"/>
            <a:ext cx="3495900" cy="9885550"/>
            <a:chOff x="4531325" y="-2387175"/>
            <a:chExt cx="3495900" cy="9885550"/>
          </a:xfrm>
        </p:grpSpPr>
        <p:pic>
          <p:nvPicPr>
            <p:cNvPr id="197" name="Google Shape;197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5340525" y="-238717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4531325" y="481167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32"/>
          <p:cNvSpPr txBox="1"/>
          <p:nvPr>
            <p:ph type="title"/>
          </p:nvPr>
        </p:nvSpPr>
        <p:spPr>
          <a:xfrm>
            <a:off x="4459425" y="1772450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0" name="Google Shape;200;p32"/>
          <p:cNvSpPr txBox="1"/>
          <p:nvPr>
            <p:ph idx="1" type="subTitle"/>
          </p:nvPr>
        </p:nvSpPr>
        <p:spPr>
          <a:xfrm>
            <a:off x="4459425" y="2384650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3"/>
          <p:cNvGrpSpPr/>
          <p:nvPr/>
        </p:nvGrpSpPr>
        <p:grpSpPr>
          <a:xfrm>
            <a:off x="-3736750" y="-783000"/>
            <a:ext cx="15537338" cy="8319225"/>
            <a:chOff x="-3736750" y="-783000"/>
            <a:chExt cx="15537338" cy="8319225"/>
          </a:xfrm>
        </p:grpSpPr>
        <p:pic>
          <p:nvPicPr>
            <p:cNvPr id="203" name="Google Shape;203;p3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8493888" y="25551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3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-3736750" y="-78300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3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-1337337" y="42295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" name="Google Shape;206;p33"/>
          <p:cNvGrpSpPr/>
          <p:nvPr/>
        </p:nvGrpSpPr>
        <p:grpSpPr>
          <a:xfrm>
            <a:off x="-2778775" y="1017713"/>
            <a:ext cx="13642438" cy="5515262"/>
            <a:chOff x="-2778775" y="1017713"/>
            <a:chExt cx="13642438" cy="5515262"/>
          </a:xfrm>
        </p:grpSpPr>
        <p:pic>
          <p:nvPicPr>
            <p:cNvPr id="207" name="Google Shape;207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7971338" y="364065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2778775" y="101771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" name="Google Shape;209;p33"/>
          <p:cNvGrpSpPr/>
          <p:nvPr/>
        </p:nvGrpSpPr>
        <p:grpSpPr>
          <a:xfrm>
            <a:off x="3151788" y="-402500"/>
            <a:ext cx="8317125" cy="7846925"/>
            <a:chOff x="3151788" y="-402500"/>
            <a:chExt cx="8317125" cy="7846925"/>
          </a:xfrm>
        </p:grpSpPr>
        <p:pic>
          <p:nvPicPr>
            <p:cNvPr id="210" name="Google Shape;210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3151788" y="46040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800000">
              <a:off x="8628488" y="-4025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720000" y="1139550"/>
            <a:ext cx="7704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424000" y="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34"/>
          <p:cNvGrpSpPr/>
          <p:nvPr/>
        </p:nvGrpSpPr>
        <p:grpSpPr>
          <a:xfrm>
            <a:off x="-1891100" y="3856963"/>
            <a:ext cx="13412325" cy="3433725"/>
            <a:chOff x="-1891100" y="3856963"/>
            <a:chExt cx="13412325" cy="3433725"/>
          </a:xfrm>
        </p:grpSpPr>
        <p:pic>
          <p:nvPicPr>
            <p:cNvPr id="217" name="Google Shape;217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-1891100" y="3983988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8214525" y="3856963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34"/>
          <p:cNvGrpSpPr/>
          <p:nvPr/>
        </p:nvGrpSpPr>
        <p:grpSpPr>
          <a:xfrm>
            <a:off x="-1560425" y="-2151650"/>
            <a:ext cx="5958225" cy="9751150"/>
            <a:chOff x="-1560425" y="-2151650"/>
            <a:chExt cx="5958225" cy="9751150"/>
          </a:xfrm>
        </p:grpSpPr>
        <p:pic>
          <p:nvPicPr>
            <p:cNvPr id="220" name="Google Shape;220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1503325" y="4705025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1560425" y="-21516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720000" y="1139543"/>
            <a:ext cx="7704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7"/>
          <p:cNvGrpSpPr/>
          <p:nvPr/>
        </p:nvGrpSpPr>
        <p:grpSpPr>
          <a:xfrm>
            <a:off x="-3317650" y="-649650"/>
            <a:ext cx="15118238" cy="8185875"/>
            <a:chOff x="-3317650" y="-649650"/>
            <a:chExt cx="15118238" cy="8185875"/>
          </a:xfrm>
        </p:grpSpPr>
        <p:pic>
          <p:nvPicPr>
            <p:cNvPr id="25" name="Google Shape;25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8493888" y="25551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-3317650" y="-64965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-1337337" y="42295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" name="Google Shape;28;p17"/>
          <p:cNvGrpSpPr/>
          <p:nvPr/>
        </p:nvGrpSpPr>
        <p:grpSpPr>
          <a:xfrm>
            <a:off x="-2874025" y="928863"/>
            <a:ext cx="13737688" cy="5604112"/>
            <a:chOff x="-2874025" y="928863"/>
            <a:chExt cx="13737688" cy="5604112"/>
          </a:xfrm>
        </p:grpSpPr>
        <p:pic>
          <p:nvPicPr>
            <p:cNvPr id="29" name="Google Shape;2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7971338" y="364065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2874025" y="92886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" name="Google Shape;31;p17"/>
          <p:cNvGrpSpPr/>
          <p:nvPr/>
        </p:nvGrpSpPr>
        <p:grpSpPr>
          <a:xfrm>
            <a:off x="3151788" y="-402500"/>
            <a:ext cx="8317125" cy="7846925"/>
            <a:chOff x="3151788" y="-402500"/>
            <a:chExt cx="8317125" cy="7846925"/>
          </a:xfrm>
        </p:grpSpPr>
        <p:pic>
          <p:nvPicPr>
            <p:cNvPr id="32" name="Google Shape;3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3151788" y="46040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8628488" y="-4025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" name="Google Shape;3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subTitle"/>
          </p:nvPr>
        </p:nvSpPr>
        <p:spPr>
          <a:xfrm>
            <a:off x="4923249" y="2801425"/>
            <a:ext cx="2505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subTitle"/>
          </p:nvPr>
        </p:nvSpPr>
        <p:spPr>
          <a:xfrm>
            <a:off x="1715375" y="2801425"/>
            <a:ext cx="2505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3" type="subTitle"/>
          </p:nvPr>
        </p:nvSpPr>
        <p:spPr>
          <a:xfrm>
            <a:off x="1715375" y="2384524"/>
            <a:ext cx="25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4" type="subTitle"/>
          </p:nvPr>
        </p:nvSpPr>
        <p:spPr>
          <a:xfrm>
            <a:off x="4923250" y="2384524"/>
            <a:ext cx="25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5"/>
          <p:cNvGrpSpPr/>
          <p:nvPr/>
        </p:nvGrpSpPr>
        <p:grpSpPr>
          <a:xfrm>
            <a:off x="596300" y="-2527650"/>
            <a:ext cx="7690075" cy="10068775"/>
            <a:chOff x="596300" y="-2527650"/>
            <a:chExt cx="7690075" cy="10068775"/>
          </a:xfrm>
        </p:grpSpPr>
        <p:pic>
          <p:nvPicPr>
            <p:cNvPr id="226" name="Google Shape;226;p3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5391900" y="-25276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3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596300" y="46466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5897475" y="460400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35"/>
          <p:cNvGrpSpPr/>
          <p:nvPr/>
        </p:nvGrpSpPr>
        <p:grpSpPr>
          <a:xfrm>
            <a:off x="-2593475" y="-2861675"/>
            <a:ext cx="7622388" cy="8569300"/>
            <a:chOff x="-2593475" y="-2861675"/>
            <a:chExt cx="7622388" cy="8569300"/>
          </a:xfrm>
        </p:grpSpPr>
        <p:pic>
          <p:nvPicPr>
            <p:cNvPr id="230" name="Google Shape;230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5400000">
              <a:off x="-2593475" y="24009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22213" y="-286167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2" name="Google Shape;23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-2422950" y="1615925"/>
            <a:ext cx="2686700" cy="2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>
            <p:ph type="title"/>
          </p:nvPr>
        </p:nvSpPr>
        <p:spPr>
          <a:xfrm>
            <a:off x="2347938" y="60897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4" name="Google Shape;234;p35"/>
          <p:cNvSpPr txBox="1"/>
          <p:nvPr>
            <p:ph idx="1" type="subTitle"/>
          </p:nvPr>
        </p:nvSpPr>
        <p:spPr>
          <a:xfrm>
            <a:off x="2347900" y="166767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35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-3578594" y="-15225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7610169" y="399600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5152919" y="-351690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920138" y="4475450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220656" y="-3048831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356812" y="460400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2123987" y="-358225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430763" y="743063"/>
            <a:ext cx="2840425" cy="2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1457850" y="356295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283825" y="1634175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2193787" y="-520112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400000">
            <a:off x="5465194" y="4466944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4064506" y="4778869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934506" y="-2229181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400000">
            <a:off x="-6" y="-360875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5063" y="-2347888"/>
            <a:ext cx="2840425" cy="2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8"/>
          <p:cNvGrpSpPr/>
          <p:nvPr/>
        </p:nvGrpSpPr>
        <p:grpSpPr>
          <a:xfrm>
            <a:off x="-2423925" y="-1027950"/>
            <a:ext cx="14213750" cy="8093263"/>
            <a:chOff x="-2423925" y="-1027950"/>
            <a:chExt cx="14213750" cy="8093263"/>
          </a:xfrm>
        </p:grpSpPr>
        <p:pic>
          <p:nvPicPr>
            <p:cNvPr id="41" name="Google Shape;41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2423925" y="3699488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8424000" y="-1027950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" name="Google Shape;43;p18"/>
          <p:cNvGrpSpPr/>
          <p:nvPr/>
        </p:nvGrpSpPr>
        <p:grpSpPr>
          <a:xfrm>
            <a:off x="-2384500" y="539500"/>
            <a:ext cx="13876400" cy="4392500"/>
            <a:chOff x="-2384500" y="539500"/>
            <a:chExt cx="13876400" cy="4392500"/>
          </a:xfrm>
        </p:grpSpPr>
        <p:pic>
          <p:nvPicPr>
            <p:cNvPr id="44" name="Google Shape;4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2384500" y="20396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05200" y="53950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Google Shape;46;p18"/>
          <p:cNvGrpSpPr/>
          <p:nvPr/>
        </p:nvGrpSpPr>
        <p:grpSpPr>
          <a:xfrm>
            <a:off x="-1955612" y="-621175"/>
            <a:ext cx="10806612" cy="7782475"/>
            <a:chOff x="-1955612" y="-621175"/>
            <a:chExt cx="10806612" cy="7782475"/>
          </a:xfrm>
        </p:grpSpPr>
        <p:pic>
          <p:nvPicPr>
            <p:cNvPr id="47" name="Google Shape;47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6421800" y="47321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-1955612" y="-621175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subTitle"/>
          </p:nvPr>
        </p:nvSpPr>
        <p:spPr>
          <a:xfrm>
            <a:off x="828699" y="2939825"/>
            <a:ext cx="23430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2" type="subTitle"/>
          </p:nvPr>
        </p:nvSpPr>
        <p:spPr>
          <a:xfrm>
            <a:off x="3400488" y="2939825"/>
            <a:ext cx="23430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3" type="subTitle"/>
          </p:nvPr>
        </p:nvSpPr>
        <p:spPr>
          <a:xfrm>
            <a:off x="5972300" y="2939825"/>
            <a:ext cx="23430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4" type="subTitle"/>
          </p:nvPr>
        </p:nvSpPr>
        <p:spPr>
          <a:xfrm>
            <a:off x="828699" y="2197825"/>
            <a:ext cx="23430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5" type="subTitle"/>
          </p:nvPr>
        </p:nvSpPr>
        <p:spPr>
          <a:xfrm>
            <a:off x="3400491" y="2197825"/>
            <a:ext cx="23430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6" type="subTitle"/>
          </p:nvPr>
        </p:nvSpPr>
        <p:spPr>
          <a:xfrm>
            <a:off x="5972300" y="2197825"/>
            <a:ext cx="23430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600550" y="4130225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9"/>
          <p:cNvGrpSpPr/>
          <p:nvPr/>
        </p:nvGrpSpPr>
        <p:grpSpPr>
          <a:xfrm>
            <a:off x="-2132175" y="-2089562"/>
            <a:ext cx="5438875" cy="9950212"/>
            <a:chOff x="-2132175" y="-2089562"/>
            <a:chExt cx="5438875" cy="9950212"/>
          </a:xfrm>
        </p:grpSpPr>
        <p:pic>
          <p:nvPicPr>
            <p:cNvPr id="59" name="Google Shape;5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0" y="45539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-2132175" y="-2089562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oogle Shape;61;p19"/>
          <p:cNvGrpSpPr/>
          <p:nvPr/>
        </p:nvGrpSpPr>
        <p:grpSpPr>
          <a:xfrm>
            <a:off x="-2605137" y="290050"/>
            <a:ext cx="14262737" cy="3994988"/>
            <a:chOff x="-2605137" y="290050"/>
            <a:chExt cx="14262737" cy="3994988"/>
          </a:xfrm>
        </p:grpSpPr>
        <p:pic>
          <p:nvPicPr>
            <p:cNvPr id="62" name="Google Shape;6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8763125" y="2900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-2605137" y="1390563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" name="Google Shape;6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428250" y="4090850"/>
            <a:ext cx="2686700" cy="2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subTitle"/>
          </p:nvPr>
        </p:nvSpPr>
        <p:spPr>
          <a:xfrm>
            <a:off x="1453626" y="1748900"/>
            <a:ext cx="30516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2" type="subTitle"/>
          </p:nvPr>
        </p:nvSpPr>
        <p:spPr>
          <a:xfrm>
            <a:off x="5302979" y="1748900"/>
            <a:ext cx="30516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3" type="subTitle"/>
          </p:nvPr>
        </p:nvSpPr>
        <p:spPr>
          <a:xfrm>
            <a:off x="1453625" y="3409475"/>
            <a:ext cx="30516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4" type="subTitle"/>
          </p:nvPr>
        </p:nvSpPr>
        <p:spPr>
          <a:xfrm>
            <a:off x="5302979" y="3409475"/>
            <a:ext cx="30516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5" type="subTitle"/>
          </p:nvPr>
        </p:nvSpPr>
        <p:spPr>
          <a:xfrm>
            <a:off x="1453625" y="1455550"/>
            <a:ext cx="305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6" type="subTitle"/>
          </p:nvPr>
        </p:nvSpPr>
        <p:spPr>
          <a:xfrm>
            <a:off x="1453625" y="3116200"/>
            <a:ext cx="305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7" type="subTitle"/>
          </p:nvPr>
        </p:nvSpPr>
        <p:spPr>
          <a:xfrm>
            <a:off x="5302950" y="1455550"/>
            <a:ext cx="305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8" type="subTitle"/>
          </p:nvPr>
        </p:nvSpPr>
        <p:spPr>
          <a:xfrm>
            <a:off x="5302950" y="3116200"/>
            <a:ext cx="305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20"/>
          <p:cNvGrpSpPr/>
          <p:nvPr/>
        </p:nvGrpSpPr>
        <p:grpSpPr>
          <a:xfrm>
            <a:off x="-2570212" y="-800050"/>
            <a:ext cx="4568000" cy="8422213"/>
            <a:chOff x="-2570212" y="-800050"/>
            <a:chExt cx="4568000" cy="8422213"/>
          </a:xfrm>
        </p:grpSpPr>
        <p:pic>
          <p:nvPicPr>
            <p:cNvPr id="76" name="Google Shape;76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-896687" y="4727688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-2570212" y="-8000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20"/>
          <p:cNvGrpSpPr/>
          <p:nvPr/>
        </p:nvGrpSpPr>
        <p:grpSpPr>
          <a:xfrm>
            <a:off x="-2715450" y="1398725"/>
            <a:ext cx="14633375" cy="4827450"/>
            <a:chOff x="-2715450" y="1398725"/>
            <a:chExt cx="14633375" cy="4827450"/>
          </a:xfrm>
        </p:grpSpPr>
        <p:pic>
          <p:nvPicPr>
            <p:cNvPr id="79" name="Google Shape;7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-5400000">
              <a:off x="-2715450" y="1398725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-5400000">
              <a:off x="8552100" y="2860350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" name="Google Shape;8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8498275" y="-1089250"/>
            <a:ext cx="2892325" cy="289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20"/>
          <p:cNvGrpSpPr/>
          <p:nvPr/>
        </p:nvGrpSpPr>
        <p:grpSpPr>
          <a:xfrm>
            <a:off x="6775425" y="1972025"/>
            <a:ext cx="4726350" cy="5479225"/>
            <a:chOff x="6775425" y="1972025"/>
            <a:chExt cx="4726350" cy="5479225"/>
          </a:xfrm>
        </p:grpSpPr>
        <p:pic>
          <p:nvPicPr>
            <p:cNvPr id="83" name="Google Shape;83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800000">
              <a:off x="8815075" y="19720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800000">
              <a:off x="6775425" y="4764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720000" y="1938767"/>
            <a:ext cx="2446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2" type="subTitle"/>
          </p:nvPr>
        </p:nvSpPr>
        <p:spPr>
          <a:xfrm>
            <a:off x="3341925" y="1938750"/>
            <a:ext cx="2455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3" type="subTitle"/>
          </p:nvPr>
        </p:nvSpPr>
        <p:spPr>
          <a:xfrm>
            <a:off x="720000" y="3651201"/>
            <a:ext cx="2446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4" type="subTitle"/>
          </p:nvPr>
        </p:nvSpPr>
        <p:spPr>
          <a:xfrm>
            <a:off x="3341925" y="3651200"/>
            <a:ext cx="2455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5" type="subTitle"/>
          </p:nvPr>
        </p:nvSpPr>
        <p:spPr>
          <a:xfrm>
            <a:off x="5975300" y="1938750"/>
            <a:ext cx="2451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6" type="subTitle"/>
          </p:nvPr>
        </p:nvSpPr>
        <p:spPr>
          <a:xfrm>
            <a:off x="5975300" y="3651200"/>
            <a:ext cx="2451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7" type="subTitle"/>
          </p:nvPr>
        </p:nvSpPr>
        <p:spPr>
          <a:xfrm>
            <a:off x="724820" y="1398725"/>
            <a:ext cx="24462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8" type="subTitle"/>
          </p:nvPr>
        </p:nvSpPr>
        <p:spPr>
          <a:xfrm>
            <a:off x="3346577" y="1398725"/>
            <a:ext cx="2455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9" type="subTitle"/>
          </p:nvPr>
        </p:nvSpPr>
        <p:spPr>
          <a:xfrm>
            <a:off x="5979757" y="1398725"/>
            <a:ext cx="2451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3" type="subTitle"/>
          </p:nvPr>
        </p:nvSpPr>
        <p:spPr>
          <a:xfrm>
            <a:off x="724820" y="3107898"/>
            <a:ext cx="24462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4" type="subTitle"/>
          </p:nvPr>
        </p:nvSpPr>
        <p:spPr>
          <a:xfrm>
            <a:off x="3346577" y="3107900"/>
            <a:ext cx="2455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5" type="subTitle"/>
          </p:nvPr>
        </p:nvSpPr>
        <p:spPr>
          <a:xfrm>
            <a:off x="5979757" y="3107900"/>
            <a:ext cx="2451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hasCustomPrompt="1" type="title"/>
          </p:nvPr>
        </p:nvSpPr>
        <p:spPr>
          <a:xfrm>
            <a:off x="1284000" y="1842600"/>
            <a:ext cx="6576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1980600" y="2983650"/>
            <a:ext cx="5182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2"/>
          <p:cNvGrpSpPr/>
          <p:nvPr/>
        </p:nvGrpSpPr>
        <p:grpSpPr>
          <a:xfrm>
            <a:off x="-2798075" y="45288"/>
            <a:ext cx="12966850" cy="7763075"/>
            <a:chOff x="-2798075" y="45288"/>
            <a:chExt cx="12966850" cy="7763075"/>
          </a:xfrm>
        </p:grpSpPr>
        <p:pic>
          <p:nvPicPr>
            <p:cNvPr id="103" name="Google Shape;103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6862075" y="4501663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-2798075" y="45288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" name="Google Shape;1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525050" y="368045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635363" y="-216125"/>
            <a:ext cx="2894475" cy="28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194100" y="4811675"/>
            <a:ext cx="2686700" cy="2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424000" y="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23"/>
          <p:cNvGrpSpPr/>
          <p:nvPr/>
        </p:nvGrpSpPr>
        <p:grpSpPr>
          <a:xfrm>
            <a:off x="-1891100" y="3856963"/>
            <a:ext cx="13412325" cy="3433725"/>
            <a:chOff x="-1891100" y="3856963"/>
            <a:chExt cx="13412325" cy="3433725"/>
          </a:xfrm>
        </p:grpSpPr>
        <p:pic>
          <p:nvPicPr>
            <p:cNvPr id="112" name="Google Shape;11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-1891100" y="3983988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8214525" y="3856963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23"/>
          <p:cNvGrpSpPr/>
          <p:nvPr/>
        </p:nvGrpSpPr>
        <p:grpSpPr>
          <a:xfrm>
            <a:off x="-1560425" y="-2151650"/>
            <a:ext cx="5958225" cy="9751150"/>
            <a:chOff x="-1560425" y="-2151650"/>
            <a:chExt cx="5958225" cy="9751150"/>
          </a:xfrm>
        </p:grpSpPr>
        <p:pic>
          <p:nvPicPr>
            <p:cNvPr id="115" name="Google Shape;115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1503325" y="4705025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1560425" y="-21516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" name="Google Shape;11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2240125" y="2408850"/>
            <a:ext cx="2686700" cy="2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2257350" y="2403800"/>
            <a:ext cx="4629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24"/>
          <p:cNvSpPr txBox="1"/>
          <p:nvPr>
            <p:ph idx="2" type="title"/>
          </p:nvPr>
        </p:nvSpPr>
        <p:spPr>
          <a:xfrm>
            <a:off x="3905700" y="1530875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b="0" i="0" sz="3000" u="none" cap="none" strike="noStrik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b="0" i="0" sz="3000" u="none" cap="none" strike="noStrik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b="0" i="0" sz="3000" u="none" cap="none" strike="noStrik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b="0" i="0" sz="3000" u="none" cap="none" strike="noStrik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b="0" i="0" sz="3000" u="none" cap="none" strike="noStrik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b="0" i="0" sz="3000" u="none" cap="none" strike="noStrik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b="0" i="0" sz="3000" u="none" cap="none" strike="noStrik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b="0" i="0" sz="3000" u="none" cap="none" strike="noStrik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b="0" i="0" sz="3000" u="none" cap="none" strike="noStrik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b="0" i="0" sz="1200" u="none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b="0" i="0" sz="1200" u="none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b="0" i="0" sz="1200" u="none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b="0" i="0" sz="1200" u="none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b="0" i="0" sz="1200" u="none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b="0" i="0" sz="1200" u="none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b="0" i="0" sz="1200" u="none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b="0" i="0" sz="1200" u="none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b="0" i="0" sz="1200" u="none" cap="none" strike="noStrik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 txBox="1"/>
          <p:nvPr>
            <p:ph type="ctrTitle"/>
          </p:nvPr>
        </p:nvSpPr>
        <p:spPr>
          <a:xfrm>
            <a:off x="1396950" y="1264750"/>
            <a:ext cx="63501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SISTEMA UNIDAD TERRITORIAL</a:t>
            </a:r>
            <a:endParaRPr/>
          </a:p>
        </p:txBody>
      </p:sp>
      <p:sp>
        <p:nvSpPr>
          <p:cNvPr id="259" name="Google Shape;259;p1"/>
          <p:cNvSpPr txBox="1"/>
          <p:nvPr>
            <p:ph idx="1" type="subTitle"/>
          </p:nvPr>
        </p:nvSpPr>
        <p:spPr>
          <a:xfrm>
            <a:off x="2307675" y="30423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260" name="Google Shape;260;p1"/>
          <p:cNvCxnSpPr/>
          <p:nvPr/>
        </p:nvCxnSpPr>
        <p:spPr>
          <a:xfrm>
            <a:off x="1980600" y="3015150"/>
            <a:ext cx="518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1"/>
          <p:cNvCxnSpPr/>
          <p:nvPr/>
        </p:nvCxnSpPr>
        <p:spPr>
          <a:xfrm>
            <a:off x="1980600" y="3518175"/>
            <a:ext cx="518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2" name="Google Shape;2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950" y="-2160550"/>
            <a:ext cx="3549850" cy="3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Tecnologías utilizadas</a:t>
            </a:r>
            <a:endParaRPr/>
          </a:p>
        </p:txBody>
      </p:sp>
      <p:pic>
        <p:nvPicPr>
          <p:cNvPr id="407" name="Google Shape;4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6550" y="1519731"/>
            <a:ext cx="2104050" cy="21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9975" y="1519731"/>
            <a:ext cx="2104050" cy="21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1175" y="1519731"/>
            <a:ext cx="2104051" cy="210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/>
          <p:nvPr>
            <p:ph type="title"/>
          </p:nvPr>
        </p:nvSpPr>
        <p:spPr>
          <a:xfrm>
            <a:off x="720000" y="16841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DEMOSTRACIÓN DEL RESULTADO DEL PROYECTO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"/>
          <p:cNvSpPr txBox="1"/>
          <p:nvPr>
            <p:ph type="title"/>
          </p:nvPr>
        </p:nvSpPr>
        <p:spPr>
          <a:xfrm>
            <a:off x="720000" y="16841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Resultados obtenidos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"/>
          <p:cNvSpPr txBox="1"/>
          <p:nvPr>
            <p:ph type="title"/>
          </p:nvPr>
        </p:nvSpPr>
        <p:spPr>
          <a:xfrm>
            <a:off x="720000" y="16841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Obstáculos presentados durante el desarrollo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4"/>
          <p:cNvSpPr txBox="1"/>
          <p:nvPr>
            <p:ph type="title"/>
          </p:nvPr>
        </p:nvSpPr>
        <p:spPr>
          <a:xfrm>
            <a:off x="720000" y="16841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PREGUNTAS DE LA COMISIÓN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"/>
          <p:cNvSpPr txBox="1"/>
          <p:nvPr>
            <p:ph idx="4" type="subTitle"/>
          </p:nvPr>
        </p:nvSpPr>
        <p:spPr>
          <a:xfrm>
            <a:off x="4923250" y="2384524"/>
            <a:ext cx="25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Propuesta de solución</a:t>
            </a:r>
            <a:endParaRPr sz="1700"/>
          </a:p>
        </p:txBody>
      </p:sp>
      <p:sp>
        <p:nvSpPr>
          <p:cNvPr id="268" name="Google Shape;268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DESCRIPCIÓN DEL PROYECTO</a:t>
            </a:r>
            <a:endParaRPr/>
          </a:p>
        </p:txBody>
      </p:sp>
      <p:sp>
        <p:nvSpPr>
          <p:cNvPr id="269" name="Google Shape;269;p2"/>
          <p:cNvSpPr txBox="1"/>
          <p:nvPr>
            <p:ph idx="1" type="subTitle"/>
          </p:nvPr>
        </p:nvSpPr>
        <p:spPr>
          <a:xfrm>
            <a:off x="4923249" y="2801425"/>
            <a:ext cx="2505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Desarrollo de un sitio web que permita la gestión de todos los recursos y procesos existentes en la junta de vecinos, tanto para el uso interno como el uso público.</a:t>
            </a:r>
            <a:endParaRPr/>
          </a:p>
        </p:txBody>
      </p:sp>
      <p:sp>
        <p:nvSpPr>
          <p:cNvPr id="270" name="Google Shape;270;p2"/>
          <p:cNvSpPr txBox="1"/>
          <p:nvPr>
            <p:ph idx="2" type="subTitle"/>
          </p:nvPr>
        </p:nvSpPr>
        <p:spPr>
          <a:xfrm>
            <a:off x="1715375" y="2801425"/>
            <a:ext cx="2505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No existen herramientas de gestión de los recursos de la junta de vecinos.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Problemas de comunicación entre junta de vecinos y vecinos.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71" name="Google Shape;271;p2"/>
          <p:cNvSpPr txBox="1"/>
          <p:nvPr>
            <p:ph idx="3" type="subTitle"/>
          </p:nvPr>
        </p:nvSpPr>
        <p:spPr>
          <a:xfrm>
            <a:off x="1715375" y="2384524"/>
            <a:ext cx="25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Problema o dolor</a:t>
            </a:r>
            <a:endParaRPr/>
          </a:p>
        </p:txBody>
      </p:sp>
      <p:cxnSp>
        <p:nvCxnSpPr>
          <p:cNvPr id="272" name="Google Shape;272;p2"/>
          <p:cNvCxnSpPr/>
          <p:nvPr/>
        </p:nvCxnSpPr>
        <p:spPr>
          <a:xfrm>
            <a:off x="2674063" y="1622725"/>
            <a:ext cx="58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2"/>
          <p:cNvCxnSpPr/>
          <p:nvPr/>
        </p:nvCxnSpPr>
        <p:spPr>
          <a:xfrm>
            <a:off x="5881938" y="1622725"/>
            <a:ext cx="58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4" name="Google Shape;274;p2"/>
          <p:cNvGrpSpPr/>
          <p:nvPr/>
        </p:nvGrpSpPr>
        <p:grpSpPr>
          <a:xfrm>
            <a:off x="4238820" y="1859011"/>
            <a:ext cx="315292" cy="205300"/>
            <a:chOff x="8098525" y="3733725"/>
            <a:chExt cx="803700" cy="351300"/>
          </a:xfrm>
        </p:grpSpPr>
        <p:sp>
          <p:nvSpPr>
            <p:cNvPr id="275" name="Google Shape;275;p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2"/>
          <p:cNvGrpSpPr/>
          <p:nvPr/>
        </p:nvGrpSpPr>
        <p:grpSpPr>
          <a:xfrm>
            <a:off x="4589895" y="1859011"/>
            <a:ext cx="315292" cy="205300"/>
            <a:chOff x="8098525" y="3733725"/>
            <a:chExt cx="803700" cy="351300"/>
          </a:xfrm>
        </p:grpSpPr>
        <p:sp>
          <p:nvSpPr>
            <p:cNvPr id="278" name="Google Shape;278;p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"/>
          <p:cNvGrpSpPr/>
          <p:nvPr/>
        </p:nvGrpSpPr>
        <p:grpSpPr>
          <a:xfrm>
            <a:off x="2673981" y="1736474"/>
            <a:ext cx="587988" cy="550810"/>
            <a:chOff x="2753373" y="2902523"/>
            <a:chExt cx="347552" cy="325557"/>
          </a:xfrm>
        </p:grpSpPr>
        <p:sp>
          <p:nvSpPr>
            <p:cNvPr id="281" name="Google Shape;281;p2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"/>
          <p:cNvGrpSpPr/>
          <p:nvPr/>
        </p:nvGrpSpPr>
        <p:grpSpPr>
          <a:xfrm>
            <a:off x="5882031" y="1764407"/>
            <a:ext cx="551388" cy="550785"/>
            <a:chOff x="2497275" y="2744159"/>
            <a:chExt cx="370930" cy="370550"/>
          </a:xfrm>
        </p:grpSpPr>
        <p:sp>
          <p:nvSpPr>
            <p:cNvPr id="288" name="Google Shape;288;p2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OBJETIVOS DEL PROYECTO</a:t>
            </a:r>
            <a:endParaRPr/>
          </a:p>
        </p:txBody>
      </p:sp>
      <p:sp>
        <p:nvSpPr>
          <p:cNvPr id="299" name="Google Shape;299;p3"/>
          <p:cNvSpPr txBox="1"/>
          <p:nvPr>
            <p:ph idx="5" type="subTitle"/>
          </p:nvPr>
        </p:nvSpPr>
        <p:spPr>
          <a:xfrm>
            <a:off x="3400475" y="2227725"/>
            <a:ext cx="2343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Objetivo General</a:t>
            </a:r>
            <a:endParaRPr/>
          </a:p>
        </p:txBody>
      </p:sp>
      <p:sp>
        <p:nvSpPr>
          <p:cNvPr id="300" name="Google Shape;300;p3"/>
          <p:cNvSpPr txBox="1"/>
          <p:nvPr>
            <p:ph idx="2" type="subTitle"/>
          </p:nvPr>
        </p:nvSpPr>
        <p:spPr>
          <a:xfrm>
            <a:off x="3400500" y="2668125"/>
            <a:ext cx="234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Mejorar la gestión de la unidad territorial de una junta de vecinos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301" name="Google Shape;301;p3"/>
          <p:cNvCxnSpPr/>
          <p:nvPr/>
        </p:nvCxnSpPr>
        <p:spPr>
          <a:xfrm>
            <a:off x="4278000" y="1622725"/>
            <a:ext cx="58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3"/>
          <p:cNvSpPr/>
          <p:nvPr/>
        </p:nvSpPr>
        <p:spPr>
          <a:xfrm>
            <a:off x="4343426" y="1750226"/>
            <a:ext cx="457109" cy="45710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Objetivos Específicos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08" name="Google Shape;308;p4"/>
          <p:cNvSpPr txBox="1"/>
          <p:nvPr>
            <p:ph idx="1" type="subTitle"/>
          </p:nvPr>
        </p:nvSpPr>
        <p:spPr>
          <a:xfrm>
            <a:off x="2613638" y="2032250"/>
            <a:ext cx="52686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Facilitar el acceso a distinta información con respecto a noticias y actividades sociales de los vecinos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Facilitar procesos como la inscripción de vecinos a la junta de vecinos, procesos de gestión de bienes de la comunidad.</a:t>
            </a:r>
            <a:endParaRPr/>
          </a:p>
        </p:txBody>
      </p:sp>
      <p:sp>
        <p:nvSpPr>
          <p:cNvPr id="309" name="Google Shape;309;p4"/>
          <p:cNvSpPr txBox="1"/>
          <p:nvPr>
            <p:ph idx="2" type="subTitle"/>
          </p:nvPr>
        </p:nvSpPr>
        <p:spPr>
          <a:xfrm>
            <a:off x="2613637" y="3373525"/>
            <a:ext cx="52686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Mejorar la gestión de solicitudes y emisión de documentos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Simplificar la gestión de la información de actividades y noticias, con envíos de notificaciones y avisos a los habitantes</a:t>
            </a:r>
            <a:endParaRPr/>
          </a:p>
        </p:txBody>
      </p:sp>
      <p:sp>
        <p:nvSpPr>
          <p:cNvPr id="310" name="Google Shape;310;p4"/>
          <p:cNvSpPr txBox="1"/>
          <p:nvPr>
            <p:ph idx="5" type="subTitle"/>
          </p:nvPr>
        </p:nvSpPr>
        <p:spPr>
          <a:xfrm>
            <a:off x="1261763" y="1695825"/>
            <a:ext cx="147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Uso público</a:t>
            </a:r>
            <a:endParaRPr/>
          </a:p>
        </p:txBody>
      </p:sp>
      <p:sp>
        <p:nvSpPr>
          <p:cNvPr id="311" name="Google Shape;311;p4"/>
          <p:cNvSpPr txBox="1"/>
          <p:nvPr>
            <p:ph idx="7" type="subTitle"/>
          </p:nvPr>
        </p:nvSpPr>
        <p:spPr>
          <a:xfrm>
            <a:off x="1261762" y="3046275"/>
            <a:ext cx="147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Uso Interno</a:t>
            </a:r>
            <a:endParaRPr/>
          </a:p>
        </p:txBody>
      </p:sp>
      <p:cxnSp>
        <p:nvCxnSpPr>
          <p:cNvPr id="312" name="Google Shape;312;p4"/>
          <p:cNvCxnSpPr/>
          <p:nvPr/>
        </p:nvCxnSpPr>
        <p:spPr>
          <a:xfrm>
            <a:off x="1707713" y="2032250"/>
            <a:ext cx="58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4"/>
          <p:cNvCxnSpPr/>
          <p:nvPr/>
        </p:nvCxnSpPr>
        <p:spPr>
          <a:xfrm>
            <a:off x="1707713" y="3373525"/>
            <a:ext cx="58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4" name="Google Shape;314;p4"/>
          <p:cNvGrpSpPr/>
          <p:nvPr/>
        </p:nvGrpSpPr>
        <p:grpSpPr>
          <a:xfrm>
            <a:off x="1771387" y="2104469"/>
            <a:ext cx="460655" cy="431754"/>
            <a:chOff x="6219391" y="3816756"/>
            <a:chExt cx="356627" cy="334252"/>
          </a:xfrm>
        </p:grpSpPr>
        <p:sp>
          <p:nvSpPr>
            <p:cNvPr id="315" name="Google Shape;315;p4"/>
            <p:cNvSpPr/>
            <p:nvPr/>
          </p:nvSpPr>
          <p:spPr>
            <a:xfrm>
              <a:off x="6219391" y="3816756"/>
              <a:ext cx="306594" cy="334252"/>
            </a:xfrm>
            <a:custGeom>
              <a:rect b="b" l="l" r="r" t="t"/>
              <a:pathLst>
                <a:path extrusionOk="0" h="10502" w="9633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6549060" y="3978567"/>
              <a:ext cx="26958" cy="10630"/>
            </a:xfrm>
            <a:custGeom>
              <a:rect b="b" l="l" r="r" t="t"/>
              <a:pathLst>
                <a:path extrusionOk="0" h="334" w="847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6525572" y="3915357"/>
              <a:ext cx="24666" cy="22311"/>
            </a:xfrm>
            <a:custGeom>
              <a:rect b="b" l="l" r="r" t="t"/>
              <a:pathLst>
                <a:path extrusionOk="0" h="701" w="775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6527099" y="4030191"/>
              <a:ext cx="23139" cy="22661"/>
            </a:xfrm>
            <a:custGeom>
              <a:rect b="b" l="l" r="r" t="t"/>
              <a:pathLst>
                <a:path extrusionOk="0" h="712" w="727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4"/>
          <p:cNvGrpSpPr/>
          <p:nvPr/>
        </p:nvGrpSpPr>
        <p:grpSpPr>
          <a:xfrm>
            <a:off x="1725468" y="3468705"/>
            <a:ext cx="552484" cy="431748"/>
            <a:chOff x="5626763" y="2013829"/>
            <a:chExt cx="351722" cy="274788"/>
          </a:xfrm>
        </p:grpSpPr>
        <p:sp>
          <p:nvSpPr>
            <p:cNvPr id="320" name="Google Shape;320;p4"/>
            <p:cNvSpPr/>
            <p:nvPr/>
          </p:nvSpPr>
          <p:spPr>
            <a:xfrm>
              <a:off x="5626763" y="2013829"/>
              <a:ext cx="351722" cy="274788"/>
            </a:xfrm>
            <a:custGeom>
              <a:rect b="b" l="l" r="r" t="t"/>
              <a:pathLst>
                <a:path extrusionOk="0" h="8633" w="1105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5784799" y="2125234"/>
              <a:ext cx="33390" cy="70503"/>
            </a:xfrm>
            <a:custGeom>
              <a:rect b="b" l="l" r="r" t="t"/>
              <a:pathLst>
                <a:path extrusionOk="0" h="2215" w="1049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5824236" y="2097956"/>
              <a:ext cx="33740" cy="97782"/>
            </a:xfrm>
            <a:custGeom>
              <a:rect b="b" l="l" r="r" t="t"/>
              <a:pathLst>
                <a:path extrusionOk="0" h="3072" w="106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5864024" y="2111961"/>
              <a:ext cx="33740" cy="83426"/>
            </a:xfrm>
            <a:custGeom>
              <a:rect b="b" l="l" r="r" t="t"/>
              <a:pathLst>
                <a:path extrusionOk="0" h="2621" w="106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5904193" y="2065744"/>
              <a:ext cx="33390" cy="129644"/>
            </a:xfrm>
            <a:custGeom>
              <a:rect b="b" l="l" r="r" t="t"/>
              <a:pathLst>
                <a:path extrusionOk="0" h="4073" w="1049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5713563" y="2080131"/>
              <a:ext cx="40965" cy="11395"/>
            </a:xfrm>
            <a:custGeom>
              <a:rect b="b" l="l" r="r" t="t"/>
              <a:pathLst>
                <a:path extrusionOk="0" h="358" w="1287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5713945" y="2097574"/>
              <a:ext cx="56880" cy="11395"/>
            </a:xfrm>
            <a:custGeom>
              <a:rect b="b" l="l" r="r" t="t"/>
              <a:pathLst>
                <a:path extrusionOk="0" h="358" w="1787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5713945" y="2114985"/>
              <a:ext cx="56880" cy="11427"/>
            </a:xfrm>
            <a:custGeom>
              <a:rect b="b" l="l" r="r" t="t"/>
              <a:pathLst>
                <a:path extrusionOk="0" h="359" w="1787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5713945" y="2132810"/>
              <a:ext cx="56880" cy="11013"/>
            </a:xfrm>
            <a:custGeom>
              <a:rect b="b" l="l" r="r" t="t"/>
              <a:pathLst>
                <a:path extrusionOk="0" h="346" w="1787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5663526" y="2182464"/>
              <a:ext cx="69389" cy="68625"/>
            </a:xfrm>
            <a:custGeom>
              <a:rect b="b" l="l" r="r" t="t"/>
              <a:pathLst>
                <a:path extrusionOk="0" h="2156" w="218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Alcances y limitaciones del proyecto</a:t>
            </a:r>
            <a:endParaRPr/>
          </a:p>
        </p:txBody>
      </p:sp>
      <p:sp>
        <p:nvSpPr>
          <p:cNvPr id="335" name="Google Shape;335;p5"/>
          <p:cNvSpPr txBox="1"/>
          <p:nvPr>
            <p:ph idx="1" type="subTitle"/>
          </p:nvPr>
        </p:nvSpPr>
        <p:spPr>
          <a:xfrm>
            <a:off x="642300" y="1472652"/>
            <a:ext cx="71664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latin typeface="Righteous"/>
                <a:ea typeface="Righteous"/>
                <a:cs typeface="Righteous"/>
                <a:sym typeface="Righteous"/>
              </a:rPr>
              <a:t>Alcance</a:t>
            </a:r>
            <a:r>
              <a:rPr b="1" lang="en" sz="1800"/>
              <a:t>: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latin typeface="Righteous"/>
                <a:ea typeface="Righteous"/>
                <a:cs typeface="Righteous"/>
                <a:sym typeface="Righteous"/>
              </a:rPr>
              <a:t>Limitaciones</a:t>
            </a:r>
            <a:r>
              <a:rPr b="1" lang="en" sz="1800"/>
              <a:t>: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336" name="Google Shape;336;p5"/>
          <p:cNvPicPr preferRelativeResize="0"/>
          <p:nvPr/>
        </p:nvPicPr>
        <p:blipFill rotWithShape="1">
          <a:blip r:embed="rId3">
            <a:alphaModFix/>
          </a:blip>
          <a:srcRect b="9485" l="816" r="3075" t="0"/>
          <a:stretch/>
        </p:blipFill>
        <p:spPr>
          <a:xfrm>
            <a:off x="3037712" y="3302250"/>
            <a:ext cx="1895800" cy="1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163" y="1572100"/>
            <a:ext cx="1708875" cy="14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Metodología de trabajo</a:t>
            </a:r>
            <a:endParaRPr/>
          </a:p>
        </p:txBody>
      </p:sp>
      <p:sp>
        <p:nvSpPr>
          <p:cNvPr id="343" name="Google Shape;343;p6"/>
          <p:cNvSpPr txBox="1"/>
          <p:nvPr>
            <p:ph idx="1" type="subTitle"/>
          </p:nvPr>
        </p:nvSpPr>
        <p:spPr>
          <a:xfrm>
            <a:off x="720000" y="1310295"/>
            <a:ext cx="71664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/>
              <a:t>Para el desarrollo de este proyecto utilizamos la metodología ágil/scrum, el desarrollo está en diferentes sprints para poder abordar las distintas partes del sistema. Las funciones y tareas de los integrantes del grupo de proyecto fueron delegadas en base a los conocimientos de cada uno.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344" name="Google Shape;344;p6"/>
          <p:cNvCxnSpPr/>
          <p:nvPr/>
        </p:nvCxnSpPr>
        <p:spPr>
          <a:xfrm>
            <a:off x="1623488" y="3074500"/>
            <a:ext cx="58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6"/>
          <p:cNvSpPr txBox="1"/>
          <p:nvPr>
            <p:ph idx="7" type="subTitle"/>
          </p:nvPr>
        </p:nvSpPr>
        <p:spPr>
          <a:xfrm>
            <a:off x="756400" y="2677099"/>
            <a:ext cx="25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Equipo de desarrollo</a:t>
            </a:r>
            <a:endParaRPr/>
          </a:p>
        </p:txBody>
      </p:sp>
      <p:sp>
        <p:nvSpPr>
          <p:cNvPr id="346" name="Google Shape;346;p6"/>
          <p:cNvSpPr txBox="1"/>
          <p:nvPr>
            <p:ph idx="2" type="subTitle"/>
          </p:nvPr>
        </p:nvSpPr>
        <p:spPr>
          <a:xfrm>
            <a:off x="746000" y="3659725"/>
            <a:ext cx="234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Fabián Cortés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Kevin Olguín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347" name="Google Shape;347;p6"/>
          <p:cNvCxnSpPr/>
          <p:nvPr/>
        </p:nvCxnSpPr>
        <p:spPr>
          <a:xfrm>
            <a:off x="4277988" y="3074500"/>
            <a:ext cx="58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" name="Google Shape;348;p6"/>
          <p:cNvSpPr txBox="1"/>
          <p:nvPr>
            <p:ph idx="7" type="subTitle"/>
          </p:nvPr>
        </p:nvSpPr>
        <p:spPr>
          <a:xfrm>
            <a:off x="3319200" y="2677099"/>
            <a:ext cx="25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Product owner</a:t>
            </a:r>
            <a:endParaRPr/>
          </a:p>
        </p:txBody>
      </p:sp>
      <p:sp>
        <p:nvSpPr>
          <p:cNvPr id="349" name="Google Shape;349;p6"/>
          <p:cNvSpPr txBox="1"/>
          <p:nvPr>
            <p:ph idx="2" type="subTitle"/>
          </p:nvPr>
        </p:nvSpPr>
        <p:spPr>
          <a:xfrm>
            <a:off x="3400500" y="3617800"/>
            <a:ext cx="234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Kevin Olguín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350" name="Google Shape;350;p6"/>
          <p:cNvCxnSpPr/>
          <p:nvPr/>
        </p:nvCxnSpPr>
        <p:spPr>
          <a:xfrm>
            <a:off x="6840788" y="3089750"/>
            <a:ext cx="58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6"/>
          <p:cNvSpPr txBox="1"/>
          <p:nvPr>
            <p:ph idx="7" type="subTitle"/>
          </p:nvPr>
        </p:nvSpPr>
        <p:spPr>
          <a:xfrm>
            <a:off x="5882000" y="2677099"/>
            <a:ext cx="25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352" name="Google Shape;352;p6"/>
          <p:cNvSpPr txBox="1"/>
          <p:nvPr>
            <p:ph idx="2" type="subTitle"/>
          </p:nvPr>
        </p:nvSpPr>
        <p:spPr>
          <a:xfrm>
            <a:off x="5963300" y="3659725"/>
            <a:ext cx="234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Fabián Cortés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353" name="Google Shape;353;p6"/>
          <p:cNvGrpSpPr/>
          <p:nvPr/>
        </p:nvGrpSpPr>
        <p:grpSpPr>
          <a:xfrm>
            <a:off x="1623503" y="3155296"/>
            <a:ext cx="587990" cy="547837"/>
            <a:chOff x="2185128" y="2427549"/>
            <a:chExt cx="382757" cy="356595"/>
          </a:xfrm>
        </p:grpSpPr>
        <p:sp>
          <p:nvSpPr>
            <p:cNvPr id="354" name="Google Shape;354;p6"/>
            <p:cNvSpPr/>
            <p:nvPr/>
          </p:nvSpPr>
          <p:spPr>
            <a:xfrm>
              <a:off x="2313584" y="2612467"/>
              <a:ext cx="119417" cy="103853"/>
            </a:xfrm>
            <a:custGeom>
              <a:rect b="b" l="l" r="r" t="t"/>
              <a:pathLst>
                <a:path extrusionOk="0" h="3263" w="3752">
                  <a:moveTo>
                    <a:pt x="1882" y="0"/>
                  </a:moveTo>
                  <a:cubicBezTo>
                    <a:pt x="1775" y="0"/>
                    <a:pt x="1692" y="96"/>
                    <a:pt x="1692" y="203"/>
                  </a:cubicBezTo>
                  <a:lnTo>
                    <a:pt x="1692" y="2013"/>
                  </a:lnTo>
                  <a:lnTo>
                    <a:pt x="120" y="2917"/>
                  </a:lnTo>
                  <a:cubicBezTo>
                    <a:pt x="37" y="2977"/>
                    <a:pt x="1" y="3084"/>
                    <a:pt x="48" y="3179"/>
                  </a:cubicBezTo>
                  <a:cubicBezTo>
                    <a:pt x="84" y="3239"/>
                    <a:pt x="156" y="3263"/>
                    <a:pt x="215" y="3263"/>
                  </a:cubicBezTo>
                  <a:cubicBezTo>
                    <a:pt x="239" y="3263"/>
                    <a:pt x="275" y="3251"/>
                    <a:pt x="298" y="3239"/>
                  </a:cubicBezTo>
                  <a:lnTo>
                    <a:pt x="1870" y="2322"/>
                  </a:lnTo>
                  <a:lnTo>
                    <a:pt x="3430" y="3239"/>
                  </a:lnTo>
                  <a:cubicBezTo>
                    <a:pt x="3454" y="3251"/>
                    <a:pt x="3489" y="3263"/>
                    <a:pt x="3513" y="3263"/>
                  </a:cubicBezTo>
                  <a:cubicBezTo>
                    <a:pt x="3573" y="3263"/>
                    <a:pt x="3656" y="3239"/>
                    <a:pt x="3680" y="3179"/>
                  </a:cubicBezTo>
                  <a:cubicBezTo>
                    <a:pt x="3751" y="3072"/>
                    <a:pt x="3727" y="2965"/>
                    <a:pt x="3632" y="2906"/>
                  </a:cubicBezTo>
                  <a:lnTo>
                    <a:pt x="2073" y="2001"/>
                  </a:lnTo>
                  <a:lnTo>
                    <a:pt x="2073" y="203"/>
                  </a:lnTo>
                  <a:cubicBezTo>
                    <a:pt x="2073" y="96"/>
                    <a:pt x="1989" y="0"/>
                    <a:pt x="1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2311706" y="2427549"/>
              <a:ext cx="129633" cy="171327"/>
            </a:xfrm>
            <a:custGeom>
              <a:rect b="b" l="l" r="r" t="t"/>
              <a:pathLst>
                <a:path extrusionOk="0" h="5383" w="4073">
                  <a:moveTo>
                    <a:pt x="2084" y="369"/>
                  </a:moveTo>
                  <a:cubicBezTo>
                    <a:pt x="2584" y="369"/>
                    <a:pt x="2977" y="774"/>
                    <a:pt x="2977" y="1262"/>
                  </a:cubicBezTo>
                  <a:lnTo>
                    <a:pt x="2977" y="1381"/>
                  </a:lnTo>
                  <a:lnTo>
                    <a:pt x="2965" y="1381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3"/>
                    <a:pt x="2548" y="834"/>
                    <a:pt x="2477" y="810"/>
                  </a:cubicBezTo>
                  <a:cubicBezTo>
                    <a:pt x="2468" y="808"/>
                    <a:pt x="2458" y="807"/>
                    <a:pt x="2449" y="807"/>
                  </a:cubicBezTo>
                  <a:cubicBezTo>
                    <a:pt x="2385" y="807"/>
                    <a:pt x="2317" y="841"/>
                    <a:pt x="2286" y="893"/>
                  </a:cubicBezTo>
                  <a:cubicBezTo>
                    <a:pt x="1941" y="1369"/>
                    <a:pt x="1179" y="1369"/>
                    <a:pt x="1167" y="1369"/>
                  </a:cubicBezTo>
                  <a:cubicBezTo>
                    <a:pt x="1155" y="1369"/>
                    <a:pt x="1119" y="1369"/>
                    <a:pt x="1108" y="1381"/>
                  </a:cubicBezTo>
                  <a:lnTo>
                    <a:pt x="1108" y="1262"/>
                  </a:lnTo>
                  <a:cubicBezTo>
                    <a:pt x="1108" y="774"/>
                    <a:pt x="1512" y="369"/>
                    <a:pt x="2001" y="369"/>
                  </a:cubicBezTo>
                  <a:close/>
                  <a:moveTo>
                    <a:pt x="3132" y="1905"/>
                  </a:moveTo>
                  <a:cubicBezTo>
                    <a:pt x="3155" y="1929"/>
                    <a:pt x="3179" y="1953"/>
                    <a:pt x="3179" y="2000"/>
                  </a:cubicBezTo>
                  <a:cubicBezTo>
                    <a:pt x="3179" y="2048"/>
                    <a:pt x="3144" y="2096"/>
                    <a:pt x="3120" y="2119"/>
                  </a:cubicBezTo>
                  <a:lnTo>
                    <a:pt x="3120" y="1905"/>
                  </a:lnTo>
                  <a:close/>
                  <a:moveTo>
                    <a:pt x="977" y="1881"/>
                  </a:moveTo>
                  <a:lnTo>
                    <a:pt x="977" y="2143"/>
                  </a:lnTo>
                  <a:cubicBezTo>
                    <a:pt x="929" y="2108"/>
                    <a:pt x="893" y="2060"/>
                    <a:pt x="893" y="2000"/>
                  </a:cubicBezTo>
                  <a:cubicBezTo>
                    <a:pt x="893" y="1965"/>
                    <a:pt x="917" y="1929"/>
                    <a:pt x="941" y="1905"/>
                  </a:cubicBezTo>
                  <a:cubicBezTo>
                    <a:pt x="953" y="1905"/>
                    <a:pt x="953" y="1905"/>
                    <a:pt x="977" y="1881"/>
                  </a:cubicBezTo>
                  <a:close/>
                  <a:moveTo>
                    <a:pt x="2358" y="1346"/>
                  </a:moveTo>
                  <a:cubicBezTo>
                    <a:pt x="2429" y="1477"/>
                    <a:pt x="2548" y="1619"/>
                    <a:pt x="2715" y="1691"/>
                  </a:cubicBezTo>
                  <a:lnTo>
                    <a:pt x="2715" y="2227"/>
                  </a:lnTo>
                  <a:cubicBezTo>
                    <a:pt x="2739" y="2572"/>
                    <a:pt x="2465" y="2834"/>
                    <a:pt x="2132" y="2834"/>
                  </a:cubicBezTo>
                  <a:lnTo>
                    <a:pt x="1953" y="2834"/>
                  </a:lnTo>
                  <a:cubicBezTo>
                    <a:pt x="1631" y="2834"/>
                    <a:pt x="1346" y="2572"/>
                    <a:pt x="1346" y="2227"/>
                  </a:cubicBezTo>
                  <a:lnTo>
                    <a:pt x="1346" y="1738"/>
                  </a:lnTo>
                  <a:cubicBezTo>
                    <a:pt x="1596" y="1703"/>
                    <a:pt x="2024" y="1619"/>
                    <a:pt x="2358" y="1346"/>
                  </a:cubicBezTo>
                  <a:close/>
                  <a:moveTo>
                    <a:pt x="2262" y="3215"/>
                  </a:moveTo>
                  <a:lnTo>
                    <a:pt x="2262" y="3310"/>
                  </a:lnTo>
                  <a:lnTo>
                    <a:pt x="2251" y="3310"/>
                  </a:lnTo>
                  <a:lnTo>
                    <a:pt x="2048" y="3536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2001" y="0"/>
                  </a:moveTo>
                  <a:cubicBezTo>
                    <a:pt x="1298" y="0"/>
                    <a:pt x="727" y="560"/>
                    <a:pt x="727" y="1262"/>
                  </a:cubicBezTo>
                  <a:lnTo>
                    <a:pt x="727" y="1584"/>
                  </a:lnTo>
                  <a:cubicBezTo>
                    <a:pt x="608" y="1691"/>
                    <a:pt x="536" y="1846"/>
                    <a:pt x="536" y="2000"/>
                  </a:cubicBezTo>
                  <a:cubicBezTo>
                    <a:pt x="536" y="2286"/>
                    <a:pt x="762" y="2524"/>
                    <a:pt x="1024" y="2536"/>
                  </a:cubicBezTo>
                  <a:cubicBezTo>
                    <a:pt x="1108" y="2762"/>
                    <a:pt x="1262" y="2953"/>
                    <a:pt x="1465" y="3072"/>
                  </a:cubicBezTo>
                  <a:lnTo>
                    <a:pt x="1465" y="3179"/>
                  </a:lnTo>
                  <a:lnTo>
                    <a:pt x="691" y="3477"/>
                  </a:lnTo>
                  <a:cubicBezTo>
                    <a:pt x="608" y="3512"/>
                    <a:pt x="0" y="3751"/>
                    <a:pt x="0" y="4525"/>
                  </a:cubicBezTo>
                  <a:lnTo>
                    <a:pt x="0" y="5191"/>
                  </a:lnTo>
                  <a:cubicBezTo>
                    <a:pt x="0" y="5298"/>
                    <a:pt x="96" y="5382"/>
                    <a:pt x="191" y="5382"/>
                  </a:cubicBezTo>
                  <a:lnTo>
                    <a:pt x="667" y="5382"/>
                  </a:lnTo>
                  <a:cubicBezTo>
                    <a:pt x="774" y="5382"/>
                    <a:pt x="869" y="5298"/>
                    <a:pt x="869" y="5191"/>
                  </a:cubicBezTo>
                  <a:cubicBezTo>
                    <a:pt x="869" y="5084"/>
                    <a:pt x="774" y="5001"/>
                    <a:pt x="667" y="5001"/>
                  </a:cubicBezTo>
                  <a:lnTo>
                    <a:pt x="369" y="5001"/>
                  </a:lnTo>
                  <a:lnTo>
                    <a:pt x="369" y="4501"/>
                  </a:lnTo>
                  <a:cubicBezTo>
                    <a:pt x="369" y="3989"/>
                    <a:pt x="786" y="3834"/>
                    <a:pt x="810" y="3822"/>
                  </a:cubicBezTo>
                  <a:lnTo>
                    <a:pt x="822" y="3822"/>
                  </a:lnTo>
                  <a:lnTo>
                    <a:pt x="1536" y="3536"/>
                  </a:lnTo>
                  <a:lnTo>
                    <a:pt x="1905" y="3905"/>
                  </a:lnTo>
                  <a:cubicBezTo>
                    <a:pt x="1941" y="3941"/>
                    <a:pt x="2001" y="3965"/>
                    <a:pt x="2036" y="3965"/>
                  </a:cubicBezTo>
                  <a:cubicBezTo>
                    <a:pt x="2084" y="3965"/>
                    <a:pt x="2143" y="3953"/>
                    <a:pt x="2179" y="3905"/>
                  </a:cubicBezTo>
                  <a:lnTo>
                    <a:pt x="2536" y="3536"/>
                  </a:lnTo>
                  <a:lnTo>
                    <a:pt x="3251" y="3822"/>
                  </a:lnTo>
                  <a:lnTo>
                    <a:pt x="3263" y="3822"/>
                  </a:lnTo>
                  <a:cubicBezTo>
                    <a:pt x="3275" y="3822"/>
                    <a:pt x="3691" y="3989"/>
                    <a:pt x="3691" y="4501"/>
                  </a:cubicBezTo>
                  <a:lnTo>
                    <a:pt x="3691" y="5001"/>
                  </a:lnTo>
                  <a:lnTo>
                    <a:pt x="1310" y="5001"/>
                  </a:lnTo>
                  <a:cubicBezTo>
                    <a:pt x="1203" y="5001"/>
                    <a:pt x="1119" y="5084"/>
                    <a:pt x="1119" y="5191"/>
                  </a:cubicBezTo>
                  <a:cubicBezTo>
                    <a:pt x="1119" y="5298"/>
                    <a:pt x="1203" y="5382"/>
                    <a:pt x="1310" y="5382"/>
                  </a:cubicBezTo>
                  <a:lnTo>
                    <a:pt x="3882" y="5382"/>
                  </a:lnTo>
                  <a:cubicBezTo>
                    <a:pt x="3888" y="5383"/>
                    <a:pt x="3894" y="5383"/>
                    <a:pt x="3900" y="5383"/>
                  </a:cubicBezTo>
                  <a:cubicBezTo>
                    <a:pt x="3989" y="5383"/>
                    <a:pt x="4072" y="5303"/>
                    <a:pt x="4072" y="5203"/>
                  </a:cubicBezTo>
                  <a:lnTo>
                    <a:pt x="4072" y="4536"/>
                  </a:lnTo>
                  <a:cubicBezTo>
                    <a:pt x="4072" y="3763"/>
                    <a:pt x="3477" y="3524"/>
                    <a:pt x="3382" y="3489"/>
                  </a:cubicBezTo>
                  <a:lnTo>
                    <a:pt x="2620" y="3191"/>
                  </a:lnTo>
                  <a:lnTo>
                    <a:pt x="2620" y="3096"/>
                  </a:lnTo>
                  <a:cubicBezTo>
                    <a:pt x="2834" y="2977"/>
                    <a:pt x="2977" y="2774"/>
                    <a:pt x="3048" y="2536"/>
                  </a:cubicBezTo>
                  <a:cubicBezTo>
                    <a:pt x="3322" y="2524"/>
                    <a:pt x="3548" y="2286"/>
                    <a:pt x="3548" y="2000"/>
                  </a:cubicBezTo>
                  <a:cubicBezTo>
                    <a:pt x="3548" y="1846"/>
                    <a:pt x="3465" y="1691"/>
                    <a:pt x="3346" y="1584"/>
                  </a:cubicBezTo>
                  <a:lnTo>
                    <a:pt x="3346" y="1262"/>
                  </a:lnTo>
                  <a:cubicBezTo>
                    <a:pt x="3346" y="560"/>
                    <a:pt x="2786" y="0"/>
                    <a:pt x="2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2438252" y="2611703"/>
              <a:ext cx="129633" cy="172441"/>
            </a:xfrm>
            <a:custGeom>
              <a:rect b="b" l="l" r="r" t="t"/>
              <a:pathLst>
                <a:path extrusionOk="0" h="5418" w="4073">
                  <a:moveTo>
                    <a:pt x="2085" y="370"/>
                  </a:moveTo>
                  <a:cubicBezTo>
                    <a:pt x="2573" y="370"/>
                    <a:pt x="2978" y="774"/>
                    <a:pt x="2978" y="1263"/>
                  </a:cubicBezTo>
                  <a:lnTo>
                    <a:pt x="2978" y="1382"/>
                  </a:lnTo>
                  <a:lnTo>
                    <a:pt x="2966" y="1382"/>
                  </a:lnTo>
                  <a:cubicBezTo>
                    <a:pt x="2692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66" y="822"/>
                  </a:cubicBezTo>
                  <a:cubicBezTo>
                    <a:pt x="2450" y="817"/>
                    <a:pt x="2435" y="815"/>
                    <a:pt x="2420" y="815"/>
                  </a:cubicBezTo>
                  <a:cubicBezTo>
                    <a:pt x="2365" y="815"/>
                    <a:pt x="2313" y="847"/>
                    <a:pt x="2275" y="894"/>
                  </a:cubicBezTo>
                  <a:cubicBezTo>
                    <a:pt x="1942" y="1370"/>
                    <a:pt x="1180" y="1382"/>
                    <a:pt x="1168" y="1382"/>
                  </a:cubicBezTo>
                  <a:lnTo>
                    <a:pt x="1096" y="1382"/>
                  </a:lnTo>
                  <a:lnTo>
                    <a:pt x="1096" y="1263"/>
                  </a:lnTo>
                  <a:cubicBezTo>
                    <a:pt x="1096" y="774"/>
                    <a:pt x="1501" y="370"/>
                    <a:pt x="1989" y="370"/>
                  </a:cubicBezTo>
                  <a:close/>
                  <a:moveTo>
                    <a:pt x="3132" y="1906"/>
                  </a:moveTo>
                  <a:cubicBezTo>
                    <a:pt x="3156" y="1929"/>
                    <a:pt x="3168" y="1965"/>
                    <a:pt x="3168" y="2013"/>
                  </a:cubicBezTo>
                  <a:cubicBezTo>
                    <a:pt x="3168" y="2048"/>
                    <a:pt x="3144" y="2096"/>
                    <a:pt x="3109" y="2132"/>
                  </a:cubicBezTo>
                  <a:lnTo>
                    <a:pt x="3109" y="1906"/>
                  </a:lnTo>
                  <a:close/>
                  <a:moveTo>
                    <a:pt x="965" y="1894"/>
                  </a:moveTo>
                  <a:lnTo>
                    <a:pt x="965" y="2144"/>
                  </a:lnTo>
                  <a:cubicBezTo>
                    <a:pt x="930" y="2108"/>
                    <a:pt x="894" y="2072"/>
                    <a:pt x="894" y="2013"/>
                  </a:cubicBezTo>
                  <a:cubicBezTo>
                    <a:pt x="894" y="1965"/>
                    <a:pt x="906" y="1929"/>
                    <a:pt x="942" y="1906"/>
                  </a:cubicBezTo>
                  <a:cubicBezTo>
                    <a:pt x="953" y="1906"/>
                    <a:pt x="953" y="1906"/>
                    <a:pt x="965" y="1894"/>
                  </a:cubicBezTo>
                  <a:close/>
                  <a:moveTo>
                    <a:pt x="2347" y="1358"/>
                  </a:moveTo>
                  <a:cubicBezTo>
                    <a:pt x="2430" y="1489"/>
                    <a:pt x="2549" y="1620"/>
                    <a:pt x="2704" y="1691"/>
                  </a:cubicBezTo>
                  <a:lnTo>
                    <a:pt x="2704" y="2227"/>
                  </a:lnTo>
                  <a:cubicBezTo>
                    <a:pt x="2739" y="2572"/>
                    <a:pt x="2454" y="2846"/>
                    <a:pt x="2132" y="2846"/>
                  </a:cubicBezTo>
                  <a:lnTo>
                    <a:pt x="1954" y="2846"/>
                  </a:lnTo>
                  <a:cubicBezTo>
                    <a:pt x="1620" y="2846"/>
                    <a:pt x="1334" y="2572"/>
                    <a:pt x="1334" y="2227"/>
                  </a:cubicBezTo>
                  <a:lnTo>
                    <a:pt x="1334" y="1739"/>
                  </a:lnTo>
                  <a:cubicBezTo>
                    <a:pt x="1596" y="1715"/>
                    <a:pt x="2025" y="1620"/>
                    <a:pt x="2347" y="1358"/>
                  </a:cubicBezTo>
                  <a:close/>
                  <a:moveTo>
                    <a:pt x="2263" y="3215"/>
                  </a:moveTo>
                  <a:lnTo>
                    <a:pt x="2251" y="3322"/>
                  </a:lnTo>
                  <a:lnTo>
                    <a:pt x="2037" y="3537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1989" y="1"/>
                  </a:moveTo>
                  <a:cubicBezTo>
                    <a:pt x="1299" y="1"/>
                    <a:pt x="727" y="560"/>
                    <a:pt x="727" y="1263"/>
                  </a:cubicBezTo>
                  <a:lnTo>
                    <a:pt x="727" y="1596"/>
                  </a:lnTo>
                  <a:cubicBezTo>
                    <a:pt x="608" y="1691"/>
                    <a:pt x="537" y="1846"/>
                    <a:pt x="537" y="2013"/>
                  </a:cubicBezTo>
                  <a:cubicBezTo>
                    <a:pt x="537" y="2287"/>
                    <a:pt x="763" y="2525"/>
                    <a:pt x="1025" y="2549"/>
                  </a:cubicBezTo>
                  <a:cubicBezTo>
                    <a:pt x="1096" y="2763"/>
                    <a:pt x="1263" y="2965"/>
                    <a:pt x="1454" y="3084"/>
                  </a:cubicBezTo>
                  <a:lnTo>
                    <a:pt x="1454" y="3180"/>
                  </a:lnTo>
                  <a:lnTo>
                    <a:pt x="680" y="3477"/>
                  </a:lnTo>
                  <a:cubicBezTo>
                    <a:pt x="608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84" y="5382"/>
                    <a:pt x="191" y="5382"/>
                  </a:cubicBezTo>
                  <a:lnTo>
                    <a:pt x="668" y="5382"/>
                  </a:lnTo>
                  <a:cubicBezTo>
                    <a:pt x="775" y="5382"/>
                    <a:pt x="858" y="5299"/>
                    <a:pt x="858" y="5192"/>
                  </a:cubicBezTo>
                  <a:cubicBezTo>
                    <a:pt x="858" y="5085"/>
                    <a:pt x="775" y="5001"/>
                    <a:pt x="668" y="5001"/>
                  </a:cubicBezTo>
                  <a:lnTo>
                    <a:pt x="370" y="5001"/>
                  </a:lnTo>
                  <a:lnTo>
                    <a:pt x="370" y="4537"/>
                  </a:lnTo>
                  <a:cubicBezTo>
                    <a:pt x="370" y="4013"/>
                    <a:pt x="787" y="3870"/>
                    <a:pt x="799" y="3858"/>
                  </a:cubicBezTo>
                  <a:lnTo>
                    <a:pt x="823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30" y="3977"/>
                    <a:pt x="1989" y="4001"/>
                    <a:pt x="2037" y="4001"/>
                  </a:cubicBezTo>
                  <a:cubicBezTo>
                    <a:pt x="2085" y="4001"/>
                    <a:pt x="2144" y="3989"/>
                    <a:pt x="2168" y="3942"/>
                  </a:cubicBezTo>
                  <a:lnTo>
                    <a:pt x="2525" y="3572"/>
                  </a:lnTo>
                  <a:lnTo>
                    <a:pt x="3239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1" y="5025"/>
                  </a:lnTo>
                  <a:cubicBezTo>
                    <a:pt x="1204" y="5025"/>
                    <a:pt x="1120" y="5120"/>
                    <a:pt x="1120" y="5215"/>
                  </a:cubicBezTo>
                  <a:cubicBezTo>
                    <a:pt x="1120" y="5323"/>
                    <a:pt x="1204" y="5418"/>
                    <a:pt x="1311" y="5418"/>
                  </a:cubicBezTo>
                  <a:lnTo>
                    <a:pt x="3882" y="5418"/>
                  </a:lnTo>
                  <a:cubicBezTo>
                    <a:pt x="3990" y="5418"/>
                    <a:pt x="4073" y="5323"/>
                    <a:pt x="4073" y="5215"/>
                  </a:cubicBezTo>
                  <a:lnTo>
                    <a:pt x="4073" y="4537"/>
                  </a:lnTo>
                  <a:cubicBezTo>
                    <a:pt x="4061" y="3763"/>
                    <a:pt x="3454" y="3525"/>
                    <a:pt x="3382" y="3501"/>
                  </a:cubicBezTo>
                  <a:lnTo>
                    <a:pt x="2620" y="3203"/>
                  </a:lnTo>
                  <a:lnTo>
                    <a:pt x="2620" y="3096"/>
                  </a:lnTo>
                  <a:cubicBezTo>
                    <a:pt x="2823" y="2977"/>
                    <a:pt x="2978" y="2787"/>
                    <a:pt x="3049" y="2560"/>
                  </a:cubicBezTo>
                  <a:cubicBezTo>
                    <a:pt x="3323" y="2549"/>
                    <a:pt x="3537" y="2310"/>
                    <a:pt x="3537" y="2025"/>
                  </a:cubicBezTo>
                  <a:cubicBezTo>
                    <a:pt x="3537" y="1858"/>
                    <a:pt x="3466" y="1703"/>
                    <a:pt x="3347" y="1608"/>
                  </a:cubicBezTo>
                  <a:lnTo>
                    <a:pt x="3347" y="1263"/>
                  </a:lnTo>
                  <a:cubicBezTo>
                    <a:pt x="3347" y="560"/>
                    <a:pt x="2787" y="1"/>
                    <a:pt x="2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2185128" y="2611703"/>
              <a:ext cx="130015" cy="172441"/>
            </a:xfrm>
            <a:custGeom>
              <a:rect b="b" l="l" r="r" t="t"/>
              <a:pathLst>
                <a:path extrusionOk="0" h="5418" w="4085">
                  <a:moveTo>
                    <a:pt x="2084" y="370"/>
                  </a:moveTo>
                  <a:cubicBezTo>
                    <a:pt x="2584" y="370"/>
                    <a:pt x="2977" y="774"/>
                    <a:pt x="2977" y="1263"/>
                  </a:cubicBezTo>
                  <a:lnTo>
                    <a:pt x="2977" y="1382"/>
                  </a:lnTo>
                  <a:lnTo>
                    <a:pt x="2965" y="1382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77" y="822"/>
                  </a:cubicBezTo>
                  <a:cubicBezTo>
                    <a:pt x="2462" y="817"/>
                    <a:pt x="2446" y="815"/>
                    <a:pt x="2430" y="815"/>
                  </a:cubicBezTo>
                  <a:cubicBezTo>
                    <a:pt x="2372" y="815"/>
                    <a:pt x="2315" y="847"/>
                    <a:pt x="2287" y="894"/>
                  </a:cubicBezTo>
                  <a:cubicBezTo>
                    <a:pt x="1941" y="1370"/>
                    <a:pt x="1179" y="1382"/>
                    <a:pt x="1167" y="1382"/>
                  </a:cubicBezTo>
                  <a:lnTo>
                    <a:pt x="1108" y="1382"/>
                  </a:lnTo>
                  <a:lnTo>
                    <a:pt x="1108" y="1263"/>
                  </a:lnTo>
                  <a:cubicBezTo>
                    <a:pt x="1108" y="774"/>
                    <a:pt x="1513" y="370"/>
                    <a:pt x="2001" y="370"/>
                  </a:cubicBezTo>
                  <a:close/>
                  <a:moveTo>
                    <a:pt x="3132" y="1906"/>
                  </a:moveTo>
                  <a:cubicBezTo>
                    <a:pt x="3168" y="1929"/>
                    <a:pt x="3180" y="1965"/>
                    <a:pt x="3180" y="2013"/>
                  </a:cubicBezTo>
                  <a:cubicBezTo>
                    <a:pt x="3180" y="2048"/>
                    <a:pt x="3144" y="2096"/>
                    <a:pt x="3120" y="2132"/>
                  </a:cubicBezTo>
                  <a:lnTo>
                    <a:pt x="3120" y="1906"/>
                  </a:lnTo>
                  <a:close/>
                  <a:moveTo>
                    <a:pt x="977" y="1894"/>
                  </a:moveTo>
                  <a:lnTo>
                    <a:pt x="977" y="2144"/>
                  </a:lnTo>
                  <a:cubicBezTo>
                    <a:pt x="929" y="2108"/>
                    <a:pt x="905" y="2072"/>
                    <a:pt x="905" y="2013"/>
                  </a:cubicBezTo>
                  <a:cubicBezTo>
                    <a:pt x="905" y="1965"/>
                    <a:pt x="917" y="1929"/>
                    <a:pt x="941" y="1906"/>
                  </a:cubicBezTo>
                  <a:cubicBezTo>
                    <a:pt x="965" y="1906"/>
                    <a:pt x="965" y="1906"/>
                    <a:pt x="977" y="1894"/>
                  </a:cubicBezTo>
                  <a:close/>
                  <a:moveTo>
                    <a:pt x="2358" y="1358"/>
                  </a:moveTo>
                  <a:cubicBezTo>
                    <a:pt x="2429" y="1489"/>
                    <a:pt x="2549" y="1620"/>
                    <a:pt x="2715" y="1691"/>
                  </a:cubicBezTo>
                  <a:lnTo>
                    <a:pt x="2715" y="2227"/>
                  </a:lnTo>
                  <a:cubicBezTo>
                    <a:pt x="2727" y="2572"/>
                    <a:pt x="2465" y="2846"/>
                    <a:pt x="2132" y="2846"/>
                  </a:cubicBezTo>
                  <a:lnTo>
                    <a:pt x="1953" y="2846"/>
                  </a:lnTo>
                  <a:cubicBezTo>
                    <a:pt x="1632" y="2846"/>
                    <a:pt x="1346" y="2572"/>
                    <a:pt x="1346" y="2227"/>
                  </a:cubicBezTo>
                  <a:lnTo>
                    <a:pt x="1346" y="1739"/>
                  </a:lnTo>
                  <a:cubicBezTo>
                    <a:pt x="1596" y="1715"/>
                    <a:pt x="2037" y="1620"/>
                    <a:pt x="2358" y="1358"/>
                  </a:cubicBezTo>
                  <a:close/>
                  <a:moveTo>
                    <a:pt x="2275" y="3215"/>
                  </a:moveTo>
                  <a:lnTo>
                    <a:pt x="2251" y="3322"/>
                  </a:lnTo>
                  <a:lnTo>
                    <a:pt x="2048" y="3537"/>
                  </a:lnTo>
                  <a:lnTo>
                    <a:pt x="1858" y="3346"/>
                  </a:lnTo>
                  <a:lnTo>
                    <a:pt x="1858" y="3215"/>
                  </a:lnTo>
                  <a:close/>
                  <a:moveTo>
                    <a:pt x="2001" y="1"/>
                  </a:moveTo>
                  <a:cubicBezTo>
                    <a:pt x="1298" y="1"/>
                    <a:pt x="739" y="560"/>
                    <a:pt x="739" y="1263"/>
                  </a:cubicBezTo>
                  <a:lnTo>
                    <a:pt x="739" y="1596"/>
                  </a:lnTo>
                  <a:cubicBezTo>
                    <a:pt x="620" y="1691"/>
                    <a:pt x="536" y="1846"/>
                    <a:pt x="536" y="2013"/>
                  </a:cubicBezTo>
                  <a:cubicBezTo>
                    <a:pt x="536" y="2287"/>
                    <a:pt x="763" y="2525"/>
                    <a:pt x="1036" y="2549"/>
                  </a:cubicBezTo>
                  <a:cubicBezTo>
                    <a:pt x="1108" y="2763"/>
                    <a:pt x="1275" y="2965"/>
                    <a:pt x="1465" y="3084"/>
                  </a:cubicBezTo>
                  <a:lnTo>
                    <a:pt x="1465" y="3180"/>
                  </a:lnTo>
                  <a:lnTo>
                    <a:pt x="691" y="3477"/>
                  </a:lnTo>
                  <a:cubicBezTo>
                    <a:pt x="620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96" y="5382"/>
                    <a:pt x="203" y="5382"/>
                  </a:cubicBezTo>
                  <a:lnTo>
                    <a:pt x="679" y="5382"/>
                  </a:lnTo>
                  <a:cubicBezTo>
                    <a:pt x="775" y="5382"/>
                    <a:pt x="870" y="5299"/>
                    <a:pt x="870" y="5192"/>
                  </a:cubicBezTo>
                  <a:cubicBezTo>
                    <a:pt x="870" y="5085"/>
                    <a:pt x="775" y="5001"/>
                    <a:pt x="679" y="5001"/>
                  </a:cubicBezTo>
                  <a:lnTo>
                    <a:pt x="382" y="5001"/>
                  </a:lnTo>
                  <a:lnTo>
                    <a:pt x="382" y="4537"/>
                  </a:lnTo>
                  <a:cubicBezTo>
                    <a:pt x="382" y="4013"/>
                    <a:pt x="798" y="3870"/>
                    <a:pt x="810" y="3858"/>
                  </a:cubicBezTo>
                  <a:lnTo>
                    <a:pt x="822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41" y="3977"/>
                    <a:pt x="2001" y="4001"/>
                    <a:pt x="2048" y="4001"/>
                  </a:cubicBezTo>
                  <a:cubicBezTo>
                    <a:pt x="2084" y="4001"/>
                    <a:pt x="2144" y="3989"/>
                    <a:pt x="2179" y="3942"/>
                  </a:cubicBezTo>
                  <a:lnTo>
                    <a:pt x="2537" y="3572"/>
                  </a:lnTo>
                  <a:lnTo>
                    <a:pt x="3251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0" y="5025"/>
                  </a:lnTo>
                  <a:cubicBezTo>
                    <a:pt x="1215" y="5025"/>
                    <a:pt x="1120" y="5120"/>
                    <a:pt x="1120" y="5215"/>
                  </a:cubicBezTo>
                  <a:cubicBezTo>
                    <a:pt x="1120" y="5323"/>
                    <a:pt x="1215" y="5418"/>
                    <a:pt x="1310" y="5418"/>
                  </a:cubicBezTo>
                  <a:lnTo>
                    <a:pt x="3894" y="5418"/>
                  </a:lnTo>
                  <a:cubicBezTo>
                    <a:pt x="3989" y="5418"/>
                    <a:pt x="4084" y="5323"/>
                    <a:pt x="4084" y="5215"/>
                  </a:cubicBezTo>
                  <a:lnTo>
                    <a:pt x="4084" y="4537"/>
                  </a:lnTo>
                  <a:cubicBezTo>
                    <a:pt x="4061" y="3763"/>
                    <a:pt x="3465" y="3525"/>
                    <a:pt x="3382" y="3501"/>
                  </a:cubicBezTo>
                  <a:lnTo>
                    <a:pt x="2632" y="3203"/>
                  </a:lnTo>
                  <a:lnTo>
                    <a:pt x="2632" y="3096"/>
                  </a:lnTo>
                  <a:cubicBezTo>
                    <a:pt x="2834" y="2977"/>
                    <a:pt x="2977" y="2787"/>
                    <a:pt x="3061" y="2560"/>
                  </a:cubicBezTo>
                  <a:cubicBezTo>
                    <a:pt x="3322" y="2549"/>
                    <a:pt x="3549" y="2310"/>
                    <a:pt x="3549" y="2025"/>
                  </a:cubicBezTo>
                  <a:cubicBezTo>
                    <a:pt x="3549" y="1858"/>
                    <a:pt x="3477" y="1703"/>
                    <a:pt x="3358" y="1608"/>
                  </a:cubicBezTo>
                  <a:lnTo>
                    <a:pt x="3358" y="1263"/>
                  </a:lnTo>
                  <a:cubicBezTo>
                    <a:pt x="3358" y="560"/>
                    <a:pt x="2787" y="1"/>
                    <a:pt x="2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6"/>
          <p:cNvGrpSpPr/>
          <p:nvPr/>
        </p:nvGrpSpPr>
        <p:grpSpPr>
          <a:xfrm>
            <a:off x="4337804" y="3122519"/>
            <a:ext cx="468390" cy="613385"/>
            <a:chOff x="1749728" y="2974346"/>
            <a:chExt cx="216777" cy="283869"/>
          </a:xfrm>
        </p:grpSpPr>
        <p:sp>
          <p:nvSpPr>
            <p:cNvPr id="359" name="Google Shape;359;p6"/>
            <p:cNvSpPr/>
            <p:nvPr/>
          </p:nvSpPr>
          <p:spPr>
            <a:xfrm>
              <a:off x="1809595" y="3025333"/>
              <a:ext cx="97424" cy="32432"/>
            </a:xfrm>
            <a:custGeom>
              <a:rect b="b" l="l" r="r" t="t"/>
              <a:pathLst>
                <a:path extrusionOk="0" h="1019" w="3061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749728" y="2974346"/>
              <a:ext cx="216777" cy="283869"/>
            </a:xfrm>
            <a:custGeom>
              <a:rect b="b" l="l" r="r" t="t"/>
              <a:pathLst>
                <a:path extrusionOk="0" h="8919" w="6811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1785725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1919114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6"/>
          <p:cNvGrpSpPr/>
          <p:nvPr/>
        </p:nvGrpSpPr>
        <p:grpSpPr>
          <a:xfrm>
            <a:off x="6900604" y="3155294"/>
            <a:ext cx="468390" cy="613385"/>
            <a:chOff x="1749728" y="2974346"/>
            <a:chExt cx="216777" cy="283869"/>
          </a:xfrm>
        </p:grpSpPr>
        <p:sp>
          <p:nvSpPr>
            <p:cNvPr id="364" name="Google Shape;364;p6"/>
            <p:cNvSpPr/>
            <p:nvPr/>
          </p:nvSpPr>
          <p:spPr>
            <a:xfrm>
              <a:off x="1809595" y="3025333"/>
              <a:ext cx="97424" cy="32432"/>
            </a:xfrm>
            <a:custGeom>
              <a:rect b="b" l="l" r="r" t="t"/>
              <a:pathLst>
                <a:path extrusionOk="0" h="1019" w="3061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749728" y="2974346"/>
              <a:ext cx="216777" cy="283869"/>
            </a:xfrm>
            <a:custGeom>
              <a:rect b="b" l="l" r="r" t="t"/>
              <a:pathLst>
                <a:path extrusionOk="0" h="8919" w="6811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785725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919114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"/>
          <p:cNvSpPr txBox="1"/>
          <p:nvPr>
            <p:ph type="title"/>
          </p:nvPr>
        </p:nvSpPr>
        <p:spPr>
          <a:xfrm>
            <a:off x="1284000" y="733925"/>
            <a:ext cx="6576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sz="4500"/>
              <a:t>Cronograma para el desarrollo del proyecto</a:t>
            </a:r>
            <a:endParaRPr sz="4500"/>
          </a:p>
        </p:txBody>
      </p:sp>
      <p:cxnSp>
        <p:nvCxnSpPr>
          <p:cNvPr id="373" name="Google Shape;373;p7"/>
          <p:cNvCxnSpPr/>
          <p:nvPr/>
        </p:nvCxnSpPr>
        <p:spPr>
          <a:xfrm flipH="1" rot="10800000">
            <a:off x="915725" y="1968450"/>
            <a:ext cx="7316700" cy="2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4" name="Google Shape;3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726025" y="1461550"/>
            <a:ext cx="2686700" cy="268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7"/>
          <p:cNvGrpSpPr/>
          <p:nvPr/>
        </p:nvGrpSpPr>
        <p:grpSpPr>
          <a:xfrm>
            <a:off x="-2692000" y="-2160550"/>
            <a:ext cx="4485375" cy="7257750"/>
            <a:chOff x="-2692000" y="-2160550"/>
            <a:chExt cx="4485375" cy="7257750"/>
          </a:xfrm>
        </p:grpSpPr>
        <p:pic>
          <p:nvPicPr>
            <p:cNvPr id="376" name="Google Shape;37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756475" y="-2160550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-2692000" y="12348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800000">
              <a:off x="-1867575" y="22048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9" name="Google Shape;379;p7"/>
          <p:cNvGrpSpPr/>
          <p:nvPr/>
        </p:nvGrpSpPr>
        <p:grpSpPr>
          <a:xfrm>
            <a:off x="7989125" y="-1771625"/>
            <a:ext cx="4148250" cy="9163675"/>
            <a:chOff x="7989125" y="-1771625"/>
            <a:chExt cx="4148250" cy="9163675"/>
          </a:xfrm>
        </p:grpSpPr>
        <p:pic>
          <p:nvPicPr>
            <p:cNvPr id="380" name="Google Shape;38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7989125" y="-17716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5400000">
              <a:off x="7989125" y="324380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8719900" y="1461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3" name="Google Shape;383;p7"/>
          <p:cNvGrpSpPr/>
          <p:nvPr/>
        </p:nvGrpSpPr>
        <p:grpSpPr>
          <a:xfrm>
            <a:off x="2494900" y="-2480875"/>
            <a:ext cx="6161525" cy="2894475"/>
            <a:chOff x="2486475" y="-2354975"/>
            <a:chExt cx="6161525" cy="2894475"/>
          </a:xfrm>
        </p:grpSpPr>
        <p:pic>
          <p:nvPicPr>
            <p:cNvPr id="384" name="Google Shape;384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2486475" y="-2354975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961300" y="-2160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86" name="Google Shape;386;p7"/>
          <p:cNvGraphicFramePr/>
          <p:nvPr/>
        </p:nvGraphicFramePr>
        <p:xfrm>
          <a:off x="2000563" y="20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{15B05FE8-A774-49B4-B687-CCCDA6CF373A}</a:tableStyleId>
              </a:tblPr>
              <a:tblGrid>
                <a:gridCol w="952000"/>
                <a:gridCol w="952000"/>
                <a:gridCol w="952000"/>
                <a:gridCol w="952000"/>
                <a:gridCol w="952000"/>
                <a:gridCol w="382850"/>
              </a:tblGrid>
              <a:tr h="2000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25400" marR="25400" marL="25400" anchor="b">
                    <a:lnL cap="flat" cmpd="sng" w="10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S4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25400" marR="25400" marL="25400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Diseñar solución de software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0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 de proyecto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Toma de requerimientos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arquitectura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87" name="Google Shape;387;p7"/>
          <p:cNvGraphicFramePr/>
          <p:nvPr/>
        </p:nvGraphicFramePr>
        <p:xfrm>
          <a:off x="1872176" y="288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{15B05FE8-A774-49B4-B687-CCCDA6CF373A}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  <a:gridCol w="490875"/>
                <a:gridCol w="490875"/>
                <a:gridCol w="490875"/>
                <a:gridCol w="490875"/>
                <a:gridCol w="490875"/>
                <a:gridCol w="490875"/>
              </a:tblGrid>
              <a:tr h="219075">
                <a:tc gridSpan="11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Configuración del entorno de desarrollo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e implementación de base de datos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 de registro y login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 de lógica de negocio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e integración del front-end / back-end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funcionalidades claves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de servicios externos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388" name="Google Shape;388;p7"/>
          <p:cNvGraphicFramePr/>
          <p:nvPr/>
        </p:nvGraphicFramePr>
        <p:xfrm>
          <a:off x="2666988" y="409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{15B05FE8-A774-49B4-B687-CCCDA6CF373A}</a:tableStyleId>
              </a:tblPr>
              <a:tblGrid>
                <a:gridCol w="1905000"/>
                <a:gridCol w="0"/>
                <a:gridCol w="952500"/>
                <a:gridCol w="952500"/>
              </a:tblGrid>
              <a:tr h="2190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hMerge="1"/>
                <a:tc hMerge="1"/>
                <a:tc hMerge="1"/>
              </a:tr>
              <a:tr h="2190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Últimas pruebas antes de integración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Presentación y cierre del proyecto</a:t>
                      </a:r>
                      <a:endParaRPr sz="1000" u="none" cap="none" strike="noStrike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89" name="Google Shape;389;p7"/>
          <p:cNvCxnSpPr/>
          <p:nvPr/>
        </p:nvCxnSpPr>
        <p:spPr>
          <a:xfrm flipH="1" rot="10800000">
            <a:off x="915725" y="4884050"/>
            <a:ext cx="7316700" cy="2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"/>
          <p:cNvSpPr txBox="1"/>
          <p:nvPr>
            <p:ph type="title"/>
          </p:nvPr>
        </p:nvSpPr>
        <p:spPr>
          <a:xfrm>
            <a:off x="720000" y="158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Arquitectura del software</a:t>
            </a:r>
            <a:endParaRPr/>
          </a:p>
        </p:txBody>
      </p:sp>
      <p:pic>
        <p:nvPicPr>
          <p:cNvPr id="395" name="Google Shape;3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487" y="781825"/>
            <a:ext cx="6669025" cy="4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"/>
          <p:cNvSpPr txBox="1"/>
          <p:nvPr>
            <p:ph type="title"/>
          </p:nvPr>
        </p:nvSpPr>
        <p:spPr>
          <a:xfrm>
            <a:off x="720000" y="15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MODELO DE DATOS</a:t>
            </a:r>
            <a:endParaRPr/>
          </a:p>
        </p:txBody>
      </p:sp>
      <p:pic>
        <p:nvPicPr>
          <p:cNvPr id="401" name="Google Shape;4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900" y="669286"/>
            <a:ext cx="6968207" cy="447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novate Business Plan by Slidesgo">
  <a:themeElements>
    <a:clrScheme name="Simple Light">
      <a:dk1>
        <a:srgbClr val="2A2A2A"/>
      </a:dk1>
      <a:lt1>
        <a:srgbClr val="FFFFFF"/>
      </a:lt1>
      <a:dk2>
        <a:srgbClr val="B7B3F0"/>
      </a:dk2>
      <a:lt2>
        <a:srgbClr val="E1BDF7"/>
      </a:lt2>
      <a:accent1>
        <a:srgbClr val="A6CEF2"/>
      </a:accent1>
      <a:accent2>
        <a:srgbClr val="C2C2C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