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1835E-833D-408F-BA77-F538C255C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80B241-DAE3-4CD5-83DD-E3C0DFE0D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F48F63-8AA0-4206-B5D1-0E92C57B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1676-FB00-4DAF-8968-7B7A05458770}" type="datetimeFigureOut">
              <a:rPr lang="es-CL" smtClean="0"/>
              <a:t>02-05-2021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A36374-AC97-43D6-AD74-9692A791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AC6873-0A60-4502-9CDC-8D78C9B5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6B-B204-48A0-A352-0B68F74D7C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254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E357F-ECAE-4EF3-9982-F54BF2EB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118ACD-C7A4-4460-A288-5C446BD74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A288F-107E-447A-B829-3DE92D24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1676-FB00-4DAF-8968-7B7A05458770}" type="datetimeFigureOut">
              <a:rPr lang="es-CL" smtClean="0"/>
              <a:t>02-05-2021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1F4B94-A226-4AB0-B2E8-43ACA07A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98C39-289D-4D51-9E2F-419FC7E6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6B-B204-48A0-A352-0B68F74D7C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705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12FF88-0536-47E1-BFBE-AA7EAE000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D643D3-313D-4BA7-B632-AE67887E9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38D8ED-5D0E-45A4-AA63-DDB26A53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1676-FB00-4DAF-8968-7B7A05458770}" type="datetimeFigureOut">
              <a:rPr lang="es-CL" smtClean="0"/>
              <a:t>02-05-2021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9EE9C6-BECF-465F-B3FD-72DD514C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419D7C-498C-4EF1-B8D3-788832F3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6B-B204-48A0-A352-0B68F74D7C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615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E4B2C-A79B-4D83-BB1F-18EE8F4C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10A5F-B82D-4201-ADEE-905CA6F6F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EB3652-F349-437D-930B-07631725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1676-FB00-4DAF-8968-7B7A05458770}" type="datetimeFigureOut">
              <a:rPr lang="es-CL" smtClean="0"/>
              <a:t>02-05-2021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21BF9B-B97B-4985-85A5-8591F002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437BFF-A75B-40F6-A005-E292D260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6B-B204-48A0-A352-0B68F74D7C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133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EB5FD-3071-45B1-8A96-6F98F931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4FFA1D-8933-45C8-A437-06A1B0728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90F8F-CFC6-4AB6-A89E-2F3068A1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1676-FB00-4DAF-8968-7B7A05458770}" type="datetimeFigureOut">
              <a:rPr lang="es-CL" smtClean="0"/>
              <a:t>02-05-2021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C0293D-5DB4-4D34-9357-8BB86294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8E6D52-DAD6-4C05-BE1D-6ECB69BD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6B-B204-48A0-A352-0B68F74D7C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14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565A4-1324-443D-9A51-0006FF57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C1CBE2-439E-46FD-A64F-9C83037F7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62EB26-0AE4-4E35-A1D9-D74463B9A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D4EC62-4C52-444E-888B-87C2C478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1676-FB00-4DAF-8968-7B7A05458770}" type="datetimeFigureOut">
              <a:rPr lang="es-CL" smtClean="0"/>
              <a:t>02-05-2021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8EEF34-29AC-4605-8BC8-886C4A6C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23B275-27AB-4F22-91C1-ABD5DC7C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6B-B204-48A0-A352-0B68F74D7C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460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A9C17-B54C-49F9-A7AD-2565CD7C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06A7A-B2BA-46F6-AEEF-EF9A03D4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75E478-1951-4B93-AAB8-D701CDD47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714F82-0D25-4AC7-8039-DA6A94BC8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D2E566-5D47-4A1F-9D08-4455461AF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2AC1B9-CBA7-4A3C-AF01-98E49D93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1676-FB00-4DAF-8968-7B7A05458770}" type="datetimeFigureOut">
              <a:rPr lang="es-CL" smtClean="0"/>
              <a:t>02-05-2021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1177CD-3F3B-42B3-8245-A0724251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99BF5F-B34A-4F64-AE3E-B7482F3A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6B-B204-48A0-A352-0B68F74D7C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551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F98BB-29CC-41C8-B74D-238253C4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4F9E0D-6227-457C-A787-6EE0B67A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1676-FB00-4DAF-8968-7B7A05458770}" type="datetimeFigureOut">
              <a:rPr lang="es-CL" smtClean="0"/>
              <a:t>02-05-2021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41799B-1405-480C-9F79-C6A7EE4B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11B13F-0595-4C05-8E7D-C30E8CC6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6B-B204-48A0-A352-0B68F74D7C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618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C5AE1B-D8EC-406C-9409-E5A833EE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1676-FB00-4DAF-8968-7B7A05458770}" type="datetimeFigureOut">
              <a:rPr lang="es-CL" smtClean="0"/>
              <a:t>02-05-2021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F6A1F5-CFC9-4FDD-8877-6C3C5B04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5ED6DA-B1B6-4C76-88B8-0FD50DC7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6B-B204-48A0-A352-0B68F74D7C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403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03D19-5B7A-474C-9FB3-87BA662E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BF8B4-BE5B-4F52-A663-8138C21D9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CAEC05-F39F-442B-B216-F84F427F9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6878AA-0769-4967-952B-93E3EEF6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1676-FB00-4DAF-8968-7B7A05458770}" type="datetimeFigureOut">
              <a:rPr lang="es-CL" smtClean="0"/>
              <a:t>02-05-2021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9519AB-B5B1-4953-87FD-D610754E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4842F4-6885-407E-A40C-48BA6A54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6B-B204-48A0-A352-0B68F74D7C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507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A62FE-F0AF-4DBB-81FD-4FC25B66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2C4F25-462C-4187-82F0-AFB5C4FA4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2D18C6-6B00-4C44-89C8-43987CFB5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04FBC0-6FB6-4315-88EE-D08F4141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1676-FB00-4DAF-8968-7B7A05458770}" type="datetimeFigureOut">
              <a:rPr lang="es-CL" smtClean="0"/>
              <a:t>02-05-2021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4AB6F5-22FF-4E93-8610-4F5E5EA6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AD5112-4B20-4AC5-8A43-A7C35F38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6B-B204-48A0-A352-0B68F74D7C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414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465F6F-2DA1-4238-B5EF-F301AE4E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16149A-C1F9-48AA-B931-95C027537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DADC4F-210F-4195-BE97-80B6D9E05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31676-FB00-4DAF-8968-7B7A05458770}" type="datetimeFigureOut">
              <a:rPr lang="es-CL" smtClean="0"/>
              <a:t>02-05-2021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EB0DA-137F-49F4-882B-8A3D4B4A3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354748-A9B2-417F-B7F8-72843E676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B46B-B204-48A0-A352-0B68F74D7C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13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5021B9AB-4788-4962-8AFC-AF2621EBC23B}"/>
              </a:ext>
            </a:extLst>
          </p:cNvPr>
          <p:cNvSpPr/>
          <p:nvPr/>
        </p:nvSpPr>
        <p:spPr>
          <a:xfrm>
            <a:off x="797004" y="394940"/>
            <a:ext cx="1548882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  <a:endParaRPr lang="es-CL" dirty="0"/>
          </a:p>
        </p:txBody>
      </p:sp>
      <p:sp>
        <p:nvSpPr>
          <p:cNvPr id="5" name="Diagrama de flujo: datos 4">
            <a:extLst>
              <a:ext uri="{FF2B5EF4-FFF2-40B4-BE49-F238E27FC236}">
                <a16:creationId xmlns:a16="http://schemas.microsoft.com/office/drawing/2014/main" id="{7229377E-1F67-479D-8A5E-44EEE034FDB2}"/>
              </a:ext>
            </a:extLst>
          </p:cNvPr>
          <p:cNvSpPr/>
          <p:nvPr/>
        </p:nvSpPr>
        <p:spPr>
          <a:xfrm>
            <a:off x="2839136" y="437690"/>
            <a:ext cx="1753986" cy="6982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Pan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A96B413-198A-4CE0-A427-2A332784FBF1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2345886" y="786825"/>
            <a:ext cx="6686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a de flujo: datos 8">
            <a:extLst>
              <a:ext uri="{FF2B5EF4-FFF2-40B4-BE49-F238E27FC236}">
                <a16:creationId xmlns:a16="http://schemas.microsoft.com/office/drawing/2014/main" id="{499065A9-3527-401A-8BF2-E1834905A850}"/>
              </a:ext>
            </a:extLst>
          </p:cNvPr>
          <p:cNvSpPr/>
          <p:nvPr/>
        </p:nvSpPr>
        <p:spPr>
          <a:xfrm>
            <a:off x="4593122" y="437690"/>
            <a:ext cx="1753986" cy="6982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Vienesa</a:t>
            </a:r>
          </a:p>
        </p:txBody>
      </p:sp>
      <p:sp>
        <p:nvSpPr>
          <p:cNvPr id="10" name="Diagrama de flujo: datos 9">
            <a:extLst>
              <a:ext uri="{FF2B5EF4-FFF2-40B4-BE49-F238E27FC236}">
                <a16:creationId xmlns:a16="http://schemas.microsoft.com/office/drawing/2014/main" id="{400A276A-25DC-4395-B292-44C4F1D428FA}"/>
              </a:ext>
            </a:extLst>
          </p:cNvPr>
          <p:cNvSpPr/>
          <p:nvPr/>
        </p:nvSpPr>
        <p:spPr>
          <a:xfrm>
            <a:off x="6347108" y="437689"/>
            <a:ext cx="1753986" cy="6982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Palta</a:t>
            </a:r>
          </a:p>
        </p:txBody>
      </p:sp>
      <p:sp>
        <p:nvSpPr>
          <p:cNvPr id="11" name="Diagrama de flujo: datos 10">
            <a:extLst>
              <a:ext uri="{FF2B5EF4-FFF2-40B4-BE49-F238E27FC236}">
                <a16:creationId xmlns:a16="http://schemas.microsoft.com/office/drawing/2014/main" id="{2E131321-A174-4553-83B3-442A5E09D5CC}"/>
              </a:ext>
            </a:extLst>
          </p:cNvPr>
          <p:cNvSpPr/>
          <p:nvPr/>
        </p:nvSpPr>
        <p:spPr>
          <a:xfrm>
            <a:off x="8101094" y="437688"/>
            <a:ext cx="1753986" cy="6982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tomate</a:t>
            </a:r>
          </a:p>
        </p:txBody>
      </p:sp>
      <p:sp>
        <p:nvSpPr>
          <p:cNvPr id="12" name="Diagrama de flujo: datos 11">
            <a:extLst>
              <a:ext uri="{FF2B5EF4-FFF2-40B4-BE49-F238E27FC236}">
                <a16:creationId xmlns:a16="http://schemas.microsoft.com/office/drawing/2014/main" id="{54378DB6-69FD-4B5A-BEA1-D75BFE52D70A}"/>
              </a:ext>
            </a:extLst>
          </p:cNvPr>
          <p:cNvSpPr/>
          <p:nvPr/>
        </p:nvSpPr>
        <p:spPr>
          <a:xfrm>
            <a:off x="9820116" y="437688"/>
            <a:ext cx="1909142" cy="6982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mayonesa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8C216D2-894B-4F0D-869A-42855759FAB4}"/>
              </a:ext>
            </a:extLst>
          </p:cNvPr>
          <p:cNvCxnSpPr>
            <a:stCxn id="5" idx="5"/>
            <a:endCxn id="9" idx="2"/>
          </p:cNvCxnSpPr>
          <p:nvPr/>
        </p:nvCxnSpPr>
        <p:spPr>
          <a:xfrm>
            <a:off x="4417723" y="786825"/>
            <a:ext cx="350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A70124F-7F5B-4B06-81FB-A1E7E8603F16}"/>
              </a:ext>
            </a:extLst>
          </p:cNvPr>
          <p:cNvCxnSpPr>
            <a:stCxn id="9" idx="5"/>
            <a:endCxn id="10" idx="2"/>
          </p:cNvCxnSpPr>
          <p:nvPr/>
        </p:nvCxnSpPr>
        <p:spPr>
          <a:xfrm flipV="1">
            <a:off x="6171709" y="786824"/>
            <a:ext cx="3507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220D7CE-26A4-42F4-BF6A-F5A810B15C6F}"/>
              </a:ext>
            </a:extLst>
          </p:cNvPr>
          <p:cNvCxnSpPr>
            <a:stCxn id="10" idx="5"/>
            <a:endCxn id="11" idx="2"/>
          </p:cNvCxnSpPr>
          <p:nvPr/>
        </p:nvCxnSpPr>
        <p:spPr>
          <a:xfrm flipV="1">
            <a:off x="7925695" y="786823"/>
            <a:ext cx="3507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2B9F14E-4892-4092-ACD7-024186935DB7}"/>
              </a:ext>
            </a:extLst>
          </p:cNvPr>
          <p:cNvCxnSpPr>
            <a:cxnSpLocks/>
            <a:stCxn id="11" idx="5"/>
            <a:endCxn id="12" idx="2"/>
          </p:cNvCxnSpPr>
          <p:nvPr/>
        </p:nvCxnSpPr>
        <p:spPr>
          <a:xfrm>
            <a:off x="9679681" y="786823"/>
            <a:ext cx="33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0174588-BFAE-4E6A-9624-1B8A8F412763}"/>
              </a:ext>
            </a:extLst>
          </p:cNvPr>
          <p:cNvSpPr/>
          <p:nvPr/>
        </p:nvSpPr>
        <p:spPr>
          <a:xfrm>
            <a:off x="10000246" y="1590502"/>
            <a:ext cx="1548882" cy="570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Cocer la vienesa</a:t>
            </a:r>
            <a:endParaRPr lang="es-CL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1A1970D-BA0B-4608-A08E-0ABEC1AE5EB4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>
            <a:off x="10774687" y="1135957"/>
            <a:ext cx="0" cy="4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2D07CC1-0FA0-4A0D-A58E-9D1E63E1F444}"/>
              </a:ext>
            </a:extLst>
          </p:cNvPr>
          <p:cNvSpPr/>
          <p:nvPr/>
        </p:nvSpPr>
        <p:spPr>
          <a:xfrm>
            <a:off x="8196862" y="1590502"/>
            <a:ext cx="1623254" cy="570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introducir la vienesa al pan</a:t>
            </a:r>
            <a:endParaRPr lang="es-CL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FFD5211-DCBE-4F4E-9246-2BC36889FA3B}"/>
              </a:ext>
            </a:extLst>
          </p:cNvPr>
          <p:cNvSpPr/>
          <p:nvPr/>
        </p:nvSpPr>
        <p:spPr>
          <a:xfrm>
            <a:off x="6278174" y="1590502"/>
            <a:ext cx="1623254" cy="570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calentar el conjunto</a:t>
            </a:r>
            <a:endParaRPr lang="es-CL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6F00E00-D513-4A36-A762-5B532E3AAEE8}"/>
              </a:ext>
            </a:extLst>
          </p:cNvPr>
          <p:cNvSpPr/>
          <p:nvPr/>
        </p:nvSpPr>
        <p:spPr>
          <a:xfrm>
            <a:off x="4308732" y="1590502"/>
            <a:ext cx="1787268" cy="570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agregar el tomate</a:t>
            </a:r>
            <a:endParaRPr lang="es-CL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DECFDEE-ECAA-4A4A-B6E4-43D9A811B3CA}"/>
              </a:ext>
            </a:extLst>
          </p:cNvPr>
          <p:cNvSpPr/>
          <p:nvPr/>
        </p:nvSpPr>
        <p:spPr>
          <a:xfrm>
            <a:off x="2345886" y="1590502"/>
            <a:ext cx="1743186" cy="570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añadir la palta</a:t>
            </a:r>
            <a:endParaRPr lang="es-CL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26E354D-57A6-40BF-9CEB-552C18D404FF}"/>
              </a:ext>
            </a:extLst>
          </p:cNvPr>
          <p:cNvSpPr/>
          <p:nvPr/>
        </p:nvSpPr>
        <p:spPr>
          <a:xfrm>
            <a:off x="587471" y="1590502"/>
            <a:ext cx="1576241" cy="570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agregar la mayonesa</a:t>
            </a:r>
            <a:endParaRPr lang="es-CL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01600CF-AF8F-401E-BA29-D95EC48B4057}"/>
              </a:ext>
            </a:extLst>
          </p:cNvPr>
          <p:cNvSpPr/>
          <p:nvPr/>
        </p:nvSpPr>
        <p:spPr>
          <a:xfrm>
            <a:off x="618495" y="2769722"/>
            <a:ext cx="1548882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Completo italiano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3269348A-1A0E-4C90-A6ED-FA558BA91BB2}"/>
              </a:ext>
            </a:extLst>
          </p:cNvPr>
          <p:cNvCxnSpPr>
            <a:stCxn id="21" idx="1"/>
            <a:endCxn id="26" idx="3"/>
          </p:cNvCxnSpPr>
          <p:nvPr/>
        </p:nvCxnSpPr>
        <p:spPr>
          <a:xfrm flipH="1">
            <a:off x="9820116" y="1875906"/>
            <a:ext cx="180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9F64F691-06AD-471A-AD62-3E23A7A9F65F}"/>
              </a:ext>
            </a:extLst>
          </p:cNvPr>
          <p:cNvCxnSpPr>
            <a:stCxn id="26" idx="1"/>
            <a:endCxn id="27" idx="3"/>
          </p:cNvCxnSpPr>
          <p:nvPr/>
        </p:nvCxnSpPr>
        <p:spPr>
          <a:xfrm flipH="1">
            <a:off x="7901428" y="1875906"/>
            <a:ext cx="295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1A5A48FE-A8E7-4D42-9992-4E9542C28E20}"/>
              </a:ext>
            </a:extLst>
          </p:cNvPr>
          <p:cNvCxnSpPr>
            <a:stCxn id="27" idx="1"/>
            <a:endCxn id="28" idx="3"/>
          </p:cNvCxnSpPr>
          <p:nvPr/>
        </p:nvCxnSpPr>
        <p:spPr>
          <a:xfrm flipH="1">
            <a:off x="6096000" y="1875906"/>
            <a:ext cx="182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C5208DE5-ED75-473A-B4E2-3863ECD8CA2C}"/>
              </a:ext>
            </a:extLst>
          </p:cNvPr>
          <p:cNvCxnSpPr>
            <a:stCxn id="28" idx="1"/>
            <a:endCxn id="29" idx="3"/>
          </p:cNvCxnSpPr>
          <p:nvPr/>
        </p:nvCxnSpPr>
        <p:spPr>
          <a:xfrm flipH="1">
            <a:off x="4089072" y="1875906"/>
            <a:ext cx="21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2C383D4-1FE0-4A65-8323-2FF4226329F0}"/>
              </a:ext>
            </a:extLst>
          </p:cNvPr>
          <p:cNvCxnSpPr>
            <a:stCxn id="29" idx="1"/>
            <a:endCxn id="31" idx="3"/>
          </p:cNvCxnSpPr>
          <p:nvPr/>
        </p:nvCxnSpPr>
        <p:spPr>
          <a:xfrm flipH="1">
            <a:off x="2163712" y="1875906"/>
            <a:ext cx="182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EFAB9A12-2D5B-4A9C-A9EE-D9C4489B06C0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1375592" y="2161310"/>
            <a:ext cx="17344" cy="60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7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466A490-AB8B-4180-9EF1-6CFB2F9993C8}"/>
              </a:ext>
            </a:extLst>
          </p:cNvPr>
          <p:cNvSpPr/>
          <p:nvPr/>
        </p:nvSpPr>
        <p:spPr>
          <a:xfrm>
            <a:off x="523702" y="357447"/>
            <a:ext cx="1587731" cy="889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  <a:endParaRPr lang="es-CL" dirty="0"/>
          </a:p>
        </p:txBody>
      </p:sp>
      <p:sp>
        <p:nvSpPr>
          <p:cNvPr id="7" name="Diagrama de flujo: datos 6">
            <a:extLst>
              <a:ext uri="{FF2B5EF4-FFF2-40B4-BE49-F238E27FC236}">
                <a16:creationId xmlns:a16="http://schemas.microsoft.com/office/drawing/2014/main" id="{52530C48-FF60-4D2C-A7CF-1E9194E460D4}"/>
              </a:ext>
            </a:extLst>
          </p:cNvPr>
          <p:cNvSpPr/>
          <p:nvPr/>
        </p:nvSpPr>
        <p:spPr>
          <a:xfrm>
            <a:off x="2335876" y="519545"/>
            <a:ext cx="1587731" cy="56526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Vehículo</a:t>
            </a:r>
            <a:endParaRPr lang="es-CL" dirty="0"/>
          </a:p>
        </p:txBody>
      </p:sp>
      <p:sp>
        <p:nvSpPr>
          <p:cNvPr id="8" name="Diagrama de flujo: datos 7">
            <a:extLst>
              <a:ext uri="{FF2B5EF4-FFF2-40B4-BE49-F238E27FC236}">
                <a16:creationId xmlns:a16="http://schemas.microsoft.com/office/drawing/2014/main" id="{48BDFF0C-ACB1-48D6-93B0-27D852154D61}"/>
              </a:ext>
            </a:extLst>
          </p:cNvPr>
          <p:cNvSpPr/>
          <p:nvPr/>
        </p:nvSpPr>
        <p:spPr>
          <a:xfrm>
            <a:off x="3843250" y="519544"/>
            <a:ext cx="1587731" cy="56526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Gata</a:t>
            </a:r>
            <a:endParaRPr lang="es-CL"/>
          </a:p>
        </p:txBody>
      </p:sp>
      <p:sp>
        <p:nvSpPr>
          <p:cNvPr id="9" name="Diagrama de flujo: datos 8">
            <a:extLst>
              <a:ext uri="{FF2B5EF4-FFF2-40B4-BE49-F238E27FC236}">
                <a16:creationId xmlns:a16="http://schemas.microsoft.com/office/drawing/2014/main" id="{9022926E-EE77-4E9A-B350-384047B4380E}"/>
              </a:ext>
            </a:extLst>
          </p:cNvPr>
          <p:cNvSpPr/>
          <p:nvPr/>
        </p:nvSpPr>
        <p:spPr>
          <a:xfrm>
            <a:off x="5350624" y="519544"/>
            <a:ext cx="1587731" cy="56526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Times New Roman" panose="02020603050405020304" pitchFamily="18" charset="0"/>
                <a:ea typeface="Times New Roman" panose="02020603050405020304" pitchFamily="18" charset="0"/>
              </a:rPr>
              <a:t>Rueda 1</a:t>
            </a:r>
            <a:endParaRPr lang="es-CL"/>
          </a:p>
        </p:txBody>
      </p:sp>
      <p:sp>
        <p:nvSpPr>
          <p:cNvPr id="10" name="Diagrama de flujo: datos 9">
            <a:extLst>
              <a:ext uri="{FF2B5EF4-FFF2-40B4-BE49-F238E27FC236}">
                <a16:creationId xmlns:a16="http://schemas.microsoft.com/office/drawing/2014/main" id="{F74C3B65-E888-4025-B39C-E1EE1E3E1BAB}"/>
              </a:ext>
            </a:extLst>
          </p:cNvPr>
          <p:cNvSpPr/>
          <p:nvPr/>
        </p:nvSpPr>
        <p:spPr>
          <a:xfrm>
            <a:off x="6857998" y="519543"/>
            <a:ext cx="1587731" cy="56526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Times New Roman" panose="02020603050405020304" pitchFamily="18" charset="0"/>
                <a:ea typeface="Times New Roman" panose="02020603050405020304" pitchFamily="18" charset="0"/>
              </a:rPr>
              <a:t>Rueda 2</a:t>
            </a:r>
            <a:endParaRPr lang="es-CL"/>
          </a:p>
        </p:txBody>
      </p:sp>
      <p:sp>
        <p:nvSpPr>
          <p:cNvPr id="11" name="Diagrama de flujo: datos 10">
            <a:extLst>
              <a:ext uri="{FF2B5EF4-FFF2-40B4-BE49-F238E27FC236}">
                <a16:creationId xmlns:a16="http://schemas.microsoft.com/office/drawing/2014/main" id="{D7476D31-1083-46AC-B7F6-04CB27D1C5C9}"/>
              </a:ext>
            </a:extLst>
          </p:cNvPr>
          <p:cNvSpPr/>
          <p:nvPr/>
        </p:nvSpPr>
        <p:spPr>
          <a:xfrm>
            <a:off x="8365372" y="519543"/>
            <a:ext cx="1587731" cy="56526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Times New Roman" panose="02020603050405020304" pitchFamily="18" charset="0"/>
                <a:ea typeface="Times New Roman" panose="02020603050405020304" pitchFamily="18" charset="0"/>
              </a:rPr>
              <a:t>tuercas</a:t>
            </a:r>
            <a:endParaRPr lang="es-CL"/>
          </a:p>
        </p:txBody>
      </p:sp>
      <p:sp>
        <p:nvSpPr>
          <p:cNvPr id="12" name="Diagrama de flujo: datos 11">
            <a:extLst>
              <a:ext uri="{FF2B5EF4-FFF2-40B4-BE49-F238E27FC236}">
                <a16:creationId xmlns:a16="http://schemas.microsoft.com/office/drawing/2014/main" id="{CB581E13-D3F5-4BDA-813C-BD06438AACFC}"/>
              </a:ext>
            </a:extLst>
          </p:cNvPr>
          <p:cNvSpPr/>
          <p:nvPr/>
        </p:nvSpPr>
        <p:spPr>
          <a:xfrm>
            <a:off x="9872746" y="519543"/>
            <a:ext cx="1587731" cy="56526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Times New Roman" panose="02020603050405020304" pitchFamily="18" charset="0"/>
                <a:ea typeface="Times New Roman" panose="02020603050405020304" pitchFamily="18" charset="0"/>
              </a:rPr>
              <a:t>cruceta</a:t>
            </a:r>
            <a:endParaRPr lang="es-CL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CD32D58-9A20-4EE9-939B-06599B8C1FC5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111433" y="802178"/>
            <a:ext cx="383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42CE287-6B84-40DD-BAA3-9E7096A83B16}"/>
              </a:ext>
            </a:extLst>
          </p:cNvPr>
          <p:cNvCxnSpPr>
            <a:cxnSpLocks/>
            <a:stCxn id="7" idx="5"/>
            <a:endCxn id="8" idx="2"/>
          </p:cNvCxnSpPr>
          <p:nvPr/>
        </p:nvCxnSpPr>
        <p:spPr>
          <a:xfrm flipV="1">
            <a:off x="3764834" y="802177"/>
            <a:ext cx="237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77D930E-4105-4924-9684-DCCAC8FA8329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5272208" y="802177"/>
            <a:ext cx="237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E861940-FC82-4149-9B7F-466883F186FC}"/>
              </a:ext>
            </a:extLst>
          </p:cNvPr>
          <p:cNvCxnSpPr>
            <a:stCxn id="9" idx="5"/>
            <a:endCxn id="10" idx="2"/>
          </p:cNvCxnSpPr>
          <p:nvPr/>
        </p:nvCxnSpPr>
        <p:spPr>
          <a:xfrm flipV="1">
            <a:off x="6779582" y="802176"/>
            <a:ext cx="237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66C6E8B-9FCC-4AC9-8707-BD0D25377EFF}"/>
              </a:ext>
            </a:extLst>
          </p:cNvPr>
          <p:cNvCxnSpPr>
            <a:stCxn id="10" idx="5"/>
            <a:endCxn id="11" idx="2"/>
          </p:cNvCxnSpPr>
          <p:nvPr/>
        </p:nvCxnSpPr>
        <p:spPr>
          <a:xfrm>
            <a:off x="8286956" y="802176"/>
            <a:ext cx="237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E30C59D-3F66-498D-8AC9-592EF99FCDAB}"/>
              </a:ext>
            </a:extLst>
          </p:cNvPr>
          <p:cNvCxnSpPr>
            <a:stCxn id="11" idx="5"/>
            <a:endCxn id="12" idx="2"/>
          </p:cNvCxnSpPr>
          <p:nvPr/>
        </p:nvCxnSpPr>
        <p:spPr>
          <a:xfrm>
            <a:off x="9794330" y="802176"/>
            <a:ext cx="237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5E90949-ED2F-4C38-AF0F-9DB173102876}"/>
              </a:ext>
            </a:extLst>
          </p:cNvPr>
          <p:cNvSpPr/>
          <p:nvPr/>
        </p:nvSpPr>
        <p:spPr>
          <a:xfrm>
            <a:off x="9872746" y="1338349"/>
            <a:ext cx="1587731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Aflojar tuercas con la cruceta</a:t>
            </a:r>
            <a:endParaRPr lang="es-CL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D094CC6-1228-4D86-88C4-6185F92D8197}"/>
              </a:ext>
            </a:extLst>
          </p:cNvPr>
          <p:cNvSpPr/>
          <p:nvPr/>
        </p:nvSpPr>
        <p:spPr>
          <a:xfrm>
            <a:off x="7651863" y="1330036"/>
            <a:ext cx="1587731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levantar el vehículo con la gata</a:t>
            </a:r>
            <a:endParaRPr lang="es-CL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749C63A-65A1-4716-8BA2-31151A8BCCCA}"/>
              </a:ext>
            </a:extLst>
          </p:cNvPr>
          <p:cNvSpPr/>
          <p:nvPr/>
        </p:nvSpPr>
        <p:spPr>
          <a:xfrm>
            <a:off x="5430981" y="1330035"/>
            <a:ext cx="1587731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retirar completamente las tuercas</a:t>
            </a:r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093F601-7175-4DF1-B45F-78B7A9DE08FA}"/>
              </a:ext>
            </a:extLst>
          </p:cNvPr>
          <p:cNvSpPr/>
          <p:nvPr/>
        </p:nvSpPr>
        <p:spPr>
          <a:xfrm>
            <a:off x="3526674" y="1330034"/>
            <a:ext cx="1587731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retirar la Rueda 1</a:t>
            </a:r>
            <a:endParaRPr lang="es-CL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BA79F44-25AF-4524-9065-5E7863AB334D}"/>
              </a:ext>
            </a:extLst>
          </p:cNvPr>
          <p:cNvSpPr/>
          <p:nvPr/>
        </p:nvSpPr>
        <p:spPr>
          <a:xfrm>
            <a:off x="1542010" y="1300942"/>
            <a:ext cx="1587731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Insertar la Rueda 2</a:t>
            </a:r>
            <a:endParaRPr lang="es-CL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62DE45C-66E0-47F0-AD91-37751E0FC92D}"/>
              </a:ext>
            </a:extLst>
          </p:cNvPr>
          <p:cNvSpPr/>
          <p:nvPr/>
        </p:nvSpPr>
        <p:spPr>
          <a:xfrm>
            <a:off x="1542010" y="2614353"/>
            <a:ext cx="1587731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Apretar levemente las tuercas</a:t>
            </a:r>
            <a:endParaRPr lang="es-CL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052B0D5-2261-4C86-88A9-08F3DDF905A5}"/>
              </a:ext>
            </a:extLst>
          </p:cNvPr>
          <p:cNvSpPr/>
          <p:nvPr/>
        </p:nvSpPr>
        <p:spPr>
          <a:xfrm>
            <a:off x="3526673" y="2614353"/>
            <a:ext cx="1587731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Bajar el vehículo</a:t>
            </a:r>
            <a:endParaRPr lang="es-CL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0B2C224-39F5-4D2D-BF22-A27DFCAEEBD3}"/>
              </a:ext>
            </a:extLst>
          </p:cNvPr>
          <p:cNvSpPr/>
          <p:nvPr/>
        </p:nvSpPr>
        <p:spPr>
          <a:xfrm>
            <a:off x="5429040" y="2614352"/>
            <a:ext cx="1587731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retirar la gata</a:t>
            </a:r>
            <a:endParaRPr lang="es-CL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D0797F8-3198-41E0-9C8B-7826F693F785}"/>
              </a:ext>
            </a:extLst>
          </p:cNvPr>
          <p:cNvSpPr/>
          <p:nvPr/>
        </p:nvSpPr>
        <p:spPr>
          <a:xfrm>
            <a:off x="7611684" y="2614352"/>
            <a:ext cx="1587731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apretar las tuercas lo mejor posible</a:t>
            </a:r>
            <a:endParaRPr lang="es-CL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8127047-17F5-41A8-8F85-FB39CB0DB551}"/>
              </a:ext>
            </a:extLst>
          </p:cNvPr>
          <p:cNvSpPr/>
          <p:nvPr/>
        </p:nvSpPr>
        <p:spPr>
          <a:xfrm>
            <a:off x="9877594" y="2576944"/>
            <a:ext cx="1587731" cy="889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s-E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ehículo</a:t>
            </a:r>
            <a:r>
              <a:rPr lang="es-E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ruedas cambiadas </a:t>
            </a:r>
            <a:endParaRPr lang="es-CL" sz="1200" dirty="0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F92E7B5-79C7-46EA-9B88-50BF5CCE8649}"/>
              </a:ext>
            </a:extLst>
          </p:cNvPr>
          <p:cNvCxnSpPr>
            <a:stCxn id="12" idx="4"/>
            <a:endCxn id="28" idx="0"/>
          </p:cNvCxnSpPr>
          <p:nvPr/>
        </p:nvCxnSpPr>
        <p:spPr>
          <a:xfrm>
            <a:off x="10666612" y="1084808"/>
            <a:ext cx="0" cy="25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0CAC9FE8-3147-4F80-96E8-AB7F20543D8B}"/>
              </a:ext>
            </a:extLst>
          </p:cNvPr>
          <p:cNvCxnSpPr>
            <a:stCxn id="28" idx="1"/>
            <a:endCxn id="29" idx="3"/>
          </p:cNvCxnSpPr>
          <p:nvPr/>
        </p:nvCxnSpPr>
        <p:spPr>
          <a:xfrm flipH="1" flipV="1">
            <a:off x="9239594" y="1737360"/>
            <a:ext cx="633152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BD1B8381-8C9A-4073-B99B-8892E59670A2}"/>
              </a:ext>
            </a:extLst>
          </p:cNvPr>
          <p:cNvCxnSpPr>
            <a:stCxn id="29" idx="1"/>
            <a:endCxn id="30" idx="3"/>
          </p:cNvCxnSpPr>
          <p:nvPr/>
        </p:nvCxnSpPr>
        <p:spPr>
          <a:xfrm flipH="1" flipV="1">
            <a:off x="7018712" y="1737359"/>
            <a:ext cx="6331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1D33E412-01E9-46A1-86C6-D0834A1F71FF}"/>
              </a:ext>
            </a:extLst>
          </p:cNvPr>
          <p:cNvCxnSpPr>
            <a:stCxn id="30" idx="1"/>
            <a:endCxn id="31" idx="3"/>
          </p:cNvCxnSpPr>
          <p:nvPr/>
        </p:nvCxnSpPr>
        <p:spPr>
          <a:xfrm flipH="1" flipV="1">
            <a:off x="5114405" y="1737358"/>
            <a:ext cx="3165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DFE3B4E-06B3-4ABE-AC7E-08825BAD3036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3129741" y="1708266"/>
            <a:ext cx="408570" cy="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865EE35-F72D-4479-953E-5BCEDEC9AF9D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2335876" y="2115589"/>
            <a:ext cx="0" cy="4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765C7A81-3FB6-4F3F-9E0B-1C3DC40C4CD1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3129741" y="3021677"/>
            <a:ext cx="396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EDC502D-02F3-43B2-AE40-B16D6BEE9210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5114404" y="3021676"/>
            <a:ext cx="314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2E9EC27B-6224-48CF-80D4-E561F0C2CE31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7016771" y="3021676"/>
            <a:ext cx="594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E4B20D14-AD37-499B-82BD-8186F028AEE9}"/>
              </a:ext>
            </a:extLst>
          </p:cNvPr>
          <p:cNvCxnSpPr>
            <a:stCxn id="36" idx="3"/>
            <a:endCxn id="37" idx="2"/>
          </p:cNvCxnSpPr>
          <p:nvPr/>
        </p:nvCxnSpPr>
        <p:spPr>
          <a:xfrm flipV="1">
            <a:off x="9199415" y="3021675"/>
            <a:ext cx="6781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24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A465F75-EB1D-423F-9C1C-8A982492C2BD}"/>
              </a:ext>
            </a:extLst>
          </p:cNvPr>
          <p:cNvSpPr/>
          <p:nvPr/>
        </p:nvSpPr>
        <p:spPr>
          <a:xfrm>
            <a:off x="540327" y="334286"/>
            <a:ext cx="1546168" cy="756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  <a:endParaRPr lang="es-CL" dirty="0"/>
          </a:p>
        </p:txBody>
      </p:sp>
      <p:sp>
        <p:nvSpPr>
          <p:cNvPr id="5" name="Diagrama de flujo: datos 4">
            <a:extLst>
              <a:ext uri="{FF2B5EF4-FFF2-40B4-BE49-F238E27FC236}">
                <a16:creationId xmlns:a16="http://schemas.microsoft.com/office/drawing/2014/main" id="{EBB39BD1-8E23-4653-ABFD-06B476A6DB4D}"/>
              </a:ext>
            </a:extLst>
          </p:cNvPr>
          <p:cNvSpPr/>
          <p:nvPr/>
        </p:nvSpPr>
        <p:spPr>
          <a:xfrm>
            <a:off x="2344189" y="458980"/>
            <a:ext cx="1546168" cy="50707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Remuneración_Año_actual_1</a:t>
            </a:r>
            <a:endParaRPr lang="es-CL" sz="900" dirty="0"/>
          </a:p>
        </p:txBody>
      </p:sp>
      <p:sp>
        <p:nvSpPr>
          <p:cNvPr id="8" name="Diagrama de flujo: datos 7">
            <a:extLst>
              <a:ext uri="{FF2B5EF4-FFF2-40B4-BE49-F238E27FC236}">
                <a16:creationId xmlns:a16="http://schemas.microsoft.com/office/drawing/2014/main" id="{3A86A02F-84D9-4B55-ABC1-14829BD0C86D}"/>
              </a:ext>
            </a:extLst>
          </p:cNvPr>
          <p:cNvSpPr/>
          <p:nvPr/>
        </p:nvSpPr>
        <p:spPr>
          <a:xfrm>
            <a:off x="3890357" y="458980"/>
            <a:ext cx="1546168" cy="50707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Remuneración_Año_actual_2</a:t>
            </a:r>
            <a:endParaRPr lang="es-CL" sz="900" dirty="0"/>
          </a:p>
        </p:txBody>
      </p:sp>
      <p:sp>
        <p:nvSpPr>
          <p:cNvPr id="9" name="Diagrama de flujo: datos 8">
            <a:extLst>
              <a:ext uri="{FF2B5EF4-FFF2-40B4-BE49-F238E27FC236}">
                <a16:creationId xmlns:a16="http://schemas.microsoft.com/office/drawing/2014/main" id="{A1BBE455-5035-4A19-9B0E-1570FFDCFFCF}"/>
              </a:ext>
            </a:extLst>
          </p:cNvPr>
          <p:cNvSpPr/>
          <p:nvPr/>
        </p:nvSpPr>
        <p:spPr>
          <a:xfrm>
            <a:off x="5436525" y="458980"/>
            <a:ext cx="1546168" cy="50707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Remuneración_Año_actual_3</a:t>
            </a:r>
            <a:endParaRPr lang="es-CL" sz="900" dirty="0"/>
          </a:p>
        </p:txBody>
      </p:sp>
      <p:sp>
        <p:nvSpPr>
          <p:cNvPr id="10" name="Diagrama de flujo: datos 9">
            <a:extLst>
              <a:ext uri="{FF2B5EF4-FFF2-40B4-BE49-F238E27FC236}">
                <a16:creationId xmlns:a16="http://schemas.microsoft.com/office/drawing/2014/main" id="{B9AA71D6-5BF9-4381-8A50-9617BFBE90A6}"/>
              </a:ext>
            </a:extLst>
          </p:cNvPr>
          <p:cNvSpPr/>
          <p:nvPr/>
        </p:nvSpPr>
        <p:spPr>
          <a:xfrm>
            <a:off x="6982693" y="434040"/>
            <a:ext cx="1546168" cy="50707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Remuneración_Año_actual_4</a:t>
            </a:r>
            <a:endParaRPr lang="es-CL" sz="900"/>
          </a:p>
        </p:txBody>
      </p:sp>
      <p:sp>
        <p:nvSpPr>
          <p:cNvPr id="11" name="Diagrama de flujo: datos 10">
            <a:extLst>
              <a:ext uri="{FF2B5EF4-FFF2-40B4-BE49-F238E27FC236}">
                <a16:creationId xmlns:a16="http://schemas.microsoft.com/office/drawing/2014/main" id="{969F480A-B0B2-4DD8-9967-84C345941CC3}"/>
              </a:ext>
            </a:extLst>
          </p:cNvPr>
          <p:cNvSpPr/>
          <p:nvPr/>
        </p:nvSpPr>
        <p:spPr>
          <a:xfrm>
            <a:off x="8528861" y="434040"/>
            <a:ext cx="1546168" cy="50707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Remuneración_Año_actual_5</a:t>
            </a:r>
            <a:endParaRPr lang="es-CL" sz="900"/>
          </a:p>
        </p:txBody>
      </p:sp>
      <p:sp>
        <p:nvSpPr>
          <p:cNvPr id="12" name="Diagrama de flujo: datos 11">
            <a:extLst>
              <a:ext uri="{FF2B5EF4-FFF2-40B4-BE49-F238E27FC236}">
                <a16:creationId xmlns:a16="http://schemas.microsoft.com/office/drawing/2014/main" id="{4E1418CD-F7BF-4DA0-9EDB-582436C94FF3}"/>
              </a:ext>
            </a:extLst>
          </p:cNvPr>
          <p:cNvSpPr/>
          <p:nvPr/>
        </p:nvSpPr>
        <p:spPr>
          <a:xfrm>
            <a:off x="10075029" y="409100"/>
            <a:ext cx="1546168" cy="50707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Remuneración_Año_actual_6</a:t>
            </a:r>
            <a:endParaRPr lang="es-CL" sz="900"/>
          </a:p>
        </p:txBody>
      </p:sp>
      <p:sp>
        <p:nvSpPr>
          <p:cNvPr id="13" name="Diagrama de flujo: datos 12">
            <a:extLst>
              <a:ext uri="{FF2B5EF4-FFF2-40B4-BE49-F238E27FC236}">
                <a16:creationId xmlns:a16="http://schemas.microsoft.com/office/drawing/2014/main" id="{604F9064-7A34-4E92-B1EB-3FDDCE609D65}"/>
              </a:ext>
            </a:extLst>
          </p:cNvPr>
          <p:cNvSpPr/>
          <p:nvPr/>
        </p:nvSpPr>
        <p:spPr>
          <a:xfrm>
            <a:off x="2086495" y="1542011"/>
            <a:ext cx="1546168" cy="50707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Remuneración_Año_Pasado_6</a:t>
            </a:r>
            <a:endParaRPr lang="es-CL" sz="900" dirty="0"/>
          </a:p>
        </p:txBody>
      </p:sp>
      <p:sp>
        <p:nvSpPr>
          <p:cNvPr id="14" name="Diagrama de flujo: datos 13">
            <a:extLst>
              <a:ext uri="{FF2B5EF4-FFF2-40B4-BE49-F238E27FC236}">
                <a16:creationId xmlns:a16="http://schemas.microsoft.com/office/drawing/2014/main" id="{8FA1D367-5957-461F-A63A-D30CB63E4088}"/>
              </a:ext>
            </a:extLst>
          </p:cNvPr>
          <p:cNvSpPr/>
          <p:nvPr/>
        </p:nvSpPr>
        <p:spPr>
          <a:xfrm>
            <a:off x="3632663" y="1542011"/>
            <a:ext cx="1546168" cy="50707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Remuneración_Año_Pasado_5</a:t>
            </a:r>
            <a:endParaRPr lang="es-CL" sz="900" dirty="0"/>
          </a:p>
        </p:txBody>
      </p:sp>
      <p:sp>
        <p:nvSpPr>
          <p:cNvPr id="15" name="Diagrama de flujo: datos 14">
            <a:extLst>
              <a:ext uri="{FF2B5EF4-FFF2-40B4-BE49-F238E27FC236}">
                <a16:creationId xmlns:a16="http://schemas.microsoft.com/office/drawing/2014/main" id="{3C3BCC18-43AD-46B3-B576-CA061C1B8C8A}"/>
              </a:ext>
            </a:extLst>
          </p:cNvPr>
          <p:cNvSpPr/>
          <p:nvPr/>
        </p:nvSpPr>
        <p:spPr>
          <a:xfrm>
            <a:off x="5178831" y="1542011"/>
            <a:ext cx="1546168" cy="50707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Remuneración_Año_Pasado_4</a:t>
            </a:r>
            <a:endParaRPr lang="es-CL" sz="900" dirty="0"/>
          </a:p>
        </p:txBody>
      </p:sp>
      <p:sp>
        <p:nvSpPr>
          <p:cNvPr id="16" name="Diagrama de flujo: datos 15">
            <a:extLst>
              <a:ext uri="{FF2B5EF4-FFF2-40B4-BE49-F238E27FC236}">
                <a16:creationId xmlns:a16="http://schemas.microsoft.com/office/drawing/2014/main" id="{761E103A-379F-474B-94CC-4437B807BF18}"/>
              </a:ext>
            </a:extLst>
          </p:cNvPr>
          <p:cNvSpPr/>
          <p:nvPr/>
        </p:nvSpPr>
        <p:spPr>
          <a:xfrm>
            <a:off x="6724999" y="1517071"/>
            <a:ext cx="1546168" cy="50707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Remuneración_Año_Pasado_3</a:t>
            </a:r>
            <a:endParaRPr lang="es-CL" sz="900" dirty="0"/>
          </a:p>
        </p:txBody>
      </p:sp>
      <p:sp>
        <p:nvSpPr>
          <p:cNvPr id="17" name="Diagrama de flujo: datos 16">
            <a:extLst>
              <a:ext uri="{FF2B5EF4-FFF2-40B4-BE49-F238E27FC236}">
                <a16:creationId xmlns:a16="http://schemas.microsoft.com/office/drawing/2014/main" id="{B371ADEB-02CC-4E69-B15A-2024B47BCD40}"/>
              </a:ext>
            </a:extLst>
          </p:cNvPr>
          <p:cNvSpPr/>
          <p:nvPr/>
        </p:nvSpPr>
        <p:spPr>
          <a:xfrm>
            <a:off x="8271167" y="1517071"/>
            <a:ext cx="1546168" cy="50707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Remuneración_Año_Pasado_2</a:t>
            </a:r>
            <a:endParaRPr lang="es-CL" sz="900" dirty="0"/>
          </a:p>
        </p:txBody>
      </p:sp>
      <p:sp>
        <p:nvSpPr>
          <p:cNvPr id="18" name="Diagrama de flujo: datos 17">
            <a:extLst>
              <a:ext uri="{FF2B5EF4-FFF2-40B4-BE49-F238E27FC236}">
                <a16:creationId xmlns:a16="http://schemas.microsoft.com/office/drawing/2014/main" id="{9771BA20-0D70-4C0B-A7F8-1D5931B33E61}"/>
              </a:ext>
            </a:extLst>
          </p:cNvPr>
          <p:cNvSpPr/>
          <p:nvPr/>
        </p:nvSpPr>
        <p:spPr>
          <a:xfrm>
            <a:off x="9817335" y="1492131"/>
            <a:ext cx="1546168" cy="50707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Remuneración_Año_Pasado_1</a:t>
            </a:r>
            <a:endParaRPr lang="es-CL" sz="900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EA56FDE-DB7A-4FF8-82B4-5DE0066E4AE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086495" y="712515"/>
            <a:ext cx="412311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8C2ED62-3C40-4713-B305-7A3CDF62143B}"/>
              </a:ext>
            </a:extLst>
          </p:cNvPr>
          <p:cNvCxnSpPr>
            <a:stCxn id="5" idx="5"/>
            <a:endCxn id="8" idx="2"/>
          </p:cNvCxnSpPr>
          <p:nvPr/>
        </p:nvCxnSpPr>
        <p:spPr>
          <a:xfrm>
            <a:off x="3735740" y="712518"/>
            <a:ext cx="309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48EFF65-8727-4E35-BE29-26CC37CE3673}"/>
              </a:ext>
            </a:extLst>
          </p:cNvPr>
          <p:cNvSpPr/>
          <p:nvPr/>
        </p:nvSpPr>
        <p:spPr>
          <a:xfrm>
            <a:off x="6982693" y="2541909"/>
            <a:ext cx="4380810" cy="1022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05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Promedio_año_actual</a:t>
            </a:r>
            <a:r>
              <a:rPr lang="es-CL" sz="105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=(RAA1+RAA2+RAA3+RAA4+RAA5+RAA6)/6</a:t>
            </a:r>
            <a:endParaRPr lang="es-CL" sz="105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AC859FE-B66B-4AC9-B771-F7267EBCDE68}"/>
              </a:ext>
            </a:extLst>
          </p:cNvPr>
          <p:cNvSpPr/>
          <p:nvPr/>
        </p:nvSpPr>
        <p:spPr>
          <a:xfrm>
            <a:off x="2215342" y="2552007"/>
            <a:ext cx="4380810" cy="1022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Promedio_año_pasado</a:t>
            </a:r>
            <a:r>
              <a:rPr lang="es-MX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=(RAP1+RAP2+RAP3+RAP4+RAP5+RAP6)/6</a:t>
            </a:r>
            <a:endParaRPr lang="es-CL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Diagrama de flujo: decisión 24">
            <a:extLst>
              <a:ext uri="{FF2B5EF4-FFF2-40B4-BE49-F238E27FC236}">
                <a16:creationId xmlns:a16="http://schemas.microsoft.com/office/drawing/2014/main" id="{FC078250-BD54-46F5-93E1-7F263A169FEE}"/>
              </a:ext>
            </a:extLst>
          </p:cNvPr>
          <p:cNvSpPr/>
          <p:nvPr/>
        </p:nvSpPr>
        <p:spPr>
          <a:xfrm>
            <a:off x="2729351" y="3998422"/>
            <a:ext cx="3366653" cy="16417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5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Promedio_año_actual&lt;( Promedio_año_pasado- (Promedio_año_pasado*0,2)) </a:t>
            </a:r>
            <a:endParaRPr lang="es-CL" sz="105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1D8FFB1-FB4B-4B8E-AD62-63EE0EF5DC94}"/>
              </a:ext>
            </a:extLst>
          </p:cNvPr>
          <p:cNvCxnSpPr>
            <a:stCxn id="25" idx="3"/>
          </p:cNvCxnSpPr>
          <p:nvPr/>
        </p:nvCxnSpPr>
        <p:spPr>
          <a:xfrm flipV="1">
            <a:off x="6096004" y="4819303"/>
            <a:ext cx="12053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FCC758D-83EE-4245-88EC-21DDA1BBDF62}"/>
              </a:ext>
            </a:extLst>
          </p:cNvPr>
          <p:cNvSpPr txBox="1"/>
          <p:nvPr/>
        </p:nvSpPr>
        <p:spPr>
          <a:xfrm>
            <a:off x="6338457" y="4305993"/>
            <a:ext cx="51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</a:t>
            </a:r>
            <a:endParaRPr lang="es-CL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22502F8A-15F0-4970-82A2-980654D72DE9}"/>
              </a:ext>
            </a:extLst>
          </p:cNvPr>
          <p:cNvSpPr/>
          <p:nvPr/>
        </p:nvSpPr>
        <p:spPr>
          <a:xfrm>
            <a:off x="7359535" y="4387041"/>
            <a:ext cx="1959033" cy="1022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“es acreedor de un bono por $500.000”</a:t>
            </a:r>
            <a:endParaRPr lang="es-CL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7A0B043-A95E-475F-BEFB-D7C460A9D54A}"/>
              </a:ext>
            </a:extLst>
          </p:cNvPr>
          <p:cNvCxnSpPr>
            <a:stCxn id="24" idx="2"/>
          </p:cNvCxnSpPr>
          <p:nvPr/>
        </p:nvCxnSpPr>
        <p:spPr>
          <a:xfrm>
            <a:off x="4405747" y="3574473"/>
            <a:ext cx="0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1FF9A002-993B-4A49-AE53-EDC29F6442C9}"/>
              </a:ext>
            </a:extLst>
          </p:cNvPr>
          <p:cNvCxnSpPr>
            <a:stCxn id="25" idx="2"/>
          </p:cNvCxnSpPr>
          <p:nvPr/>
        </p:nvCxnSpPr>
        <p:spPr>
          <a:xfrm rot="16200000" flipH="1">
            <a:off x="4461166" y="5591697"/>
            <a:ext cx="453044" cy="550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A280340-AF5B-424B-AC6E-F93358881AD7}"/>
              </a:ext>
            </a:extLst>
          </p:cNvPr>
          <p:cNvSpPr txBox="1"/>
          <p:nvPr/>
        </p:nvSpPr>
        <p:spPr>
          <a:xfrm>
            <a:off x="3532909" y="5702531"/>
            <a:ext cx="51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</a:t>
            </a:r>
            <a:endParaRPr lang="es-CL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99081DF-2D85-478F-967F-CDA55AB4314B}"/>
              </a:ext>
            </a:extLst>
          </p:cNvPr>
          <p:cNvSpPr/>
          <p:nvPr/>
        </p:nvSpPr>
        <p:spPr>
          <a:xfrm>
            <a:off x="5120640" y="5640184"/>
            <a:ext cx="1475512" cy="820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No recibe nada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3140787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8F40D0AC989348A57985F2F1F6CB6C" ma:contentTypeVersion="2" ma:contentTypeDescription="Crear nuevo documento." ma:contentTypeScope="" ma:versionID="0ff48d000e3ec51d49d8f83487979f8b">
  <xsd:schema xmlns:xsd="http://www.w3.org/2001/XMLSchema" xmlns:xs="http://www.w3.org/2001/XMLSchema" xmlns:p="http://schemas.microsoft.com/office/2006/metadata/properties" xmlns:ns3="165af759-a2bd-42ad-a727-a794c0ee6c6e" targetNamespace="http://schemas.microsoft.com/office/2006/metadata/properties" ma:root="true" ma:fieldsID="6a701bd7786eb9cd07b50861e6c2b16e" ns3:_="">
    <xsd:import namespace="165af759-a2bd-42ad-a727-a794c0ee6c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af759-a2bd-42ad-a727-a794c0ee6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9AB1A2-1451-4651-AB94-302A57DA70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5af759-a2bd-42ad-a727-a794c0ee6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CF6F22-58CC-4715-9D4C-7AF520C2D4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2F5E77-A516-4924-A1FF-EC5314C6389B}">
  <ds:schemaRefs>
    <ds:schemaRef ds:uri="165af759-a2bd-42ad-a727-a794c0ee6c6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239</Words>
  <Application>Microsoft Office PowerPoint</Application>
  <PresentationFormat>Panorámica</PresentationFormat>
  <Paragraphs>50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Kevin Pasten</dc:creator>
  <cp:lastModifiedBy>Kevin Pasten</cp:lastModifiedBy>
  <cp:revision>5</cp:revision>
  <dcterms:created xsi:type="dcterms:W3CDTF">2021-05-01T01:03:43Z</dcterms:created>
  <dcterms:modified xsi:type="dcterms:W3CDTF">2021-05-02T13:35:23Z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0x010100B48F40D0AC989348A57985F2F1F6CB6C</vt:lpwstr>
  </property>
</Properties>
</file>