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9" r:id="rId11"/>
    <p:sldId id="270" r:id="rId12"/>
    <p:sldId id="265" r:id="rId13"/>
    <p:sldId id="266" r:id="rId14"/>
    <p:sldId id="267" r:id="rId15"/>
    <p:sldId id="268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2636-24BD-4FE1-BEEA-1DC05791DB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77687D-5635-4826-B30C-692E07053BA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Algerian" panose="04020705040A02060702" pitchFamily="82" charset="0"/>
            </a:rPr>
            <a:t>COLLEGE MANAGEMENT SYSTEM..</a:t>
          </a:r>
          <a:endParaRPr lang="en-IN" dirty="0">
            <a:latin typeface="Algerian" panose="04020705040A02060702" pitchFamily="82" charset="0"/>
          </a:endParaRPr>
        </a:p>
      </dgm:t>
    </dgm:pt>
    <dgm:pt modelId="{B29CEF9B-345D-4387-83BF-1B51C30F0202}" type="parTrans" cxnId="{3E6DF17A-EF33-4059-B7C0-FF1127F98572}">
      <dgm:prSet/>
      <dgm:spPr/>
      <dgm:t>
        <a:bodyPr/>
        <a:lstStyle/>
        <a:p>
          <a:endParaRPr lang="en-IN"/>
        </a:p>
      </dgm:t>
    </dgm:pt>
    <dgm:pt modelId="{3A69BECD-5617-4BE2-8742-E27B393D7D71}" type="sibTrans" cxnId="{3E6DF17A-EF33-4059-B7C0-FF1127F98572}">
      <dgm:prSet/>
      <dgm:spPr/>
      <dgm:t>
        <a:bodyPr/>
        <a:lstStyle/>
        <a:p>
          <a:endParaRPr lang="en-IN"/>
        </a:p>
      </dgm:t>
    </dgm:pt>
    <dgm:pt modelId="{058279E7-6BD3-4251-BFA9-BEBBB9A56C19}" type="pres">
      <dgm:prSet presAssocID="{19782636-24BD-4FE1-BEEA-1DC05791DB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3774914-CCC1-40A2-8ECD-73C5F00382E4}" type="pres">
      <dgm:prSet presAssocID="{A577687D-5635-4826-B30C-692E07053B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AB445B-F46D-4224-A9E6-F80684690A24}" type="presOf" srcId="{A577687D-5635-4826-B30C-692E07053BAE}" destId="{E3774914-CCC1-40A2-8ECD-73C5F00382E4}" srcOrd="0" destOrd="0" presId="urn:microsoft.com/office/officeart/2005/8/layout/vList2"/>
    <dgm:cxn modelId="{3E6DF17A-EF33-4059-B7C0-FF1127F98572}" srcId="{19782636-24BD-4FE1-BEEA-1DC05791DB2A}" destId="{A577687D-5635-4826-B30C-692E07053BAE}" srcOrd="0" destOrd="0" parTransId="{B29CEF9B-345D-4387-83BF-1B51C30F0202}" sibTransId="{3A69BECD-5617-4BE2-8742-E27B393D7D71}"/>
    <dgm:cxn modelId="{C2555D8C-D918-4B26-A88F-4A5065808132}" type="presOf" srcId="{19782636-24BD-4FE1-BEEA-1DC05791DB2A}" destId="{058279E7-6BD3-4251-BFA9-BEBBB9A56C19}" srcOrd="0" destOrd="0" presId="urn:microsoft.com/office/officeart/2005/8/layout/vList2"/>
    <dgm:cxn modelId="{BCDB15D0-1593-4D3B-AFC5-B552B814EC19}" type="presParOf" srcId="{058279E7-6BD3-4251-BFA9-BEBBB9A56C19}" destId="{E3774914-CCC1-40A2-8ECD-73C5F00382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DFB066-8E47-4A85-8EF6-47458E0986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68AD01-88A8-4B85-B41E-269B609D09CA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HERE THE CONCEPT OF INHERITANCE IS USED BY MAKING BASE CLASS AS </a:t>
          </a:r>
          <a:r>
            <a:rPr lang="en-IN" sz="2000" b="0" i="0" dirty="0" smtClean="0">
              <a:latin typeface="Bahnschrift SemiBold" panose="020B0502040204020203" pitchFamily="34" charset="0"/>
            </a:rPr>
            <a:t>FTE , STUDENT </a:t>
          </a:r>
          <a:r>
            <a:rPr lang="en-IN" sz="2000" b="0" i="0" dirty="0" smtClean="0">
              <a:latin typeface="Bahnschrift SemiBold" panose="020B0502040204020203" pitchFamily="34" charset="0"/>
            </a:rPr>
            <a:t>AND </a:t>
          </a:r>
          <a:r>
            <a:rPr lang="en-IN" sz="2000" b="0" i="0" dirty="0" smtClean="0">
              <a:latin typeface="Bahnschrift SemiBold" panose="020B0502040204020203" pitchFamily="34" charset="0"/>
            </a:rPr>
            <a:t>FACULTY.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F4E70C5C-1789-4C5C-8BC7-938CD56EED45}" type="parTrans" cxnId="{A45EB57C-9907-4EB1-86D8-2E7F53BCBF1C}">
      <dgm:prSet/>
      <dgm:spPr/>
      <dgm:t>
        <a:bodyPr/>
        <a:lstStyle/>
        <a:p>
          <a:endParaRPr lang="en-IN"/>
        </a:p>
      </dgm:t>
    </dgm:pt>
    <dgm:pt modelId="{87094F45-5287-4507-8307-DFCFF15F8D79}" type="sibTrans" cxnId="{A45EB57C-9907-4EB1-86D8-2E7F53BCBF1C}">
      <dgm:prSet/>
      <dgm:spPr/>
      <dgm:t>
        <a:bodyPr/>
        <a:lstStyle/>
        <a:p>
          <a:endParaRPr lang="en-IN"/>
        </a:p>
      </dgm:t>
    </dgm:pt>
    <dgm:pt modelId="{C5B8B4E5-5F1F-4E58-B494-4E36F47C5DE5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ALSO THE BASE CLASS IS ADMIN </a:t>
          </a:r>
          <a:r>
            <a:rPr lang="en-IN" sz="2000" b="0" i="0" dirty="0" smtClean="0">
              <a:latin typeface="Bahnschrift SemiBold" panose="020B0502040204020203" pitchFamily="34" charset="0"/>
            </a:rPr>
            <a:t>LOGIN WHEREIN THE ADMINISTRATOR ONLY IS GIVEN THE RIGHTS TO ACCESS IT.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B1767721-A4DF-4C9A-A06D-F2ED15D9E75A}" type="parTrans" cxnId="{266CAB01-DF8B-4C7E-80FC-3888B40FCCEB}">
      <dgm:prSet/>
      <dgm:spPr/>
      <dgm:t>
        <a:bodyPr/>
        <a:lstStyle/>
        <a:p>
          <a:endParaRPr lang="en-IN"/>
        </a:p>
      </dgm:t>
    </dgm:pt>
    <dgm:pt modelId="{D7B5304A-CB9D-4F77-9E7E-4DF6EB31B180}" type="sibTrans" cxnId="{266CAB01-DF8B-4C7E-80FC-3888B40FCCEB}">
      <dgm:prSet/>
      <dgm:spPr/>
      <dgm:t>
        <a:bodyPr/>
        <a:lstStyle/>
        <a:p>
          <a:endParaRPr lang="en-IN"/>
        </a:p>
      </dgm:t>
    </dgm:pt>
    <dgm:pt modelId="{176DAB55-BFC8-4DC2-9ABC-4C5369C6B04C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THE CONCEPT OF FILE MANAGEMENT IS USED TO STORE THE DETAILS OF STUDENTS, FACULTY </a:t>
          </a:r>
          <a:r>
            <a:rPr lang="en-IN" sz="2000" b="0" i="0" dirty="0" smtClean="0">
              <a:latin typeface="Bahnschrift SemiBold" panose="020B0502040204020203" pitchFamily="34" charset="0"/>
            </a:rPr>
            <a:t>AND </a:t>
          </a:r>
          <a:r>
            <a:rPr lang="en-IN" sz="2000" b="0" i="0" dirty="0" smtClean="0">
              <a:latin typeface="Bahnschrift SemiBold" panose="020B0502040204020203" pitchFamily="34" charset="0"/>
            </a:rPr>
            <a:t>ADMIN. IT ALSO STORES THE </a:t>
          </a:r>
          <a:r>
            <a:rPr lang="en-IN" sz="2000" b="0" i="0" dirty="0" smtClean="0">
              <a:latin typeface="Bahnschrift SemiBold" panose="020B0502040204020203" pitchFamily="34" charset="0"/>
            </a:rPr>
            <a:t>FINANCE DETAILS.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6D3C6734-37F6-450B-BD47-E9652D9FEFAD}" type="parTrans" cxnId="{7955EA91-B9CD-4AFA-8061-277462C54091}">
      <dgm:prSet/>
      <dgm:spPr/>
      <dgm:t>
        <a:bodyPr/>
        <a:lstStyle/>
        <a:p>
          <a:endParaRPr lang="en-IN"/>
        </a:p>
      </dgm:t>
    </dgm:pt>
    <dgm:pt modelId="{0590A50A-5934-41E9-BA45-B7011E210B70}" type="sibTrans" cxnId="{7955EA91-B9CD-4AFA-8061-277462C54091}">
      <dgm:prSet/>
      <dgm:spPr/>
      <dgm:t>
        <a:bodyPr/>
        <a:lstStyle/>
        <a:p>
          <a:endParaRPr lang="en-IN"/>
        </a:p>
      </dgm:t>
    </dgm:pt>
    <dgm:pt modelId="{DD2E7DCE-D957-4BC6-AA51-808D62F81E57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000" dirty="0" smtClean="0">
              <a:latin typeface="Bahnschrift SemiBold" panose="020B0502040204020203" pitchFamily="34" charset="0"/>
            </a:rPr>
            <a:t>THE CONCEPT OF LOOPING STRUCTURES IS USED TO IDENTIFY WHETHER THE USER IS ADMIN, STUDENT OR FACULTY.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24F5FF25-9579-4DB7-B532-F2E6B2D229CD}" type="parTrans" cxnId="{18338076-0597-463F-A3A2-6C44F7F96AD9}">
      <dgm:prSet/>
      <dgm:spPr/>
      <dgm:t>
        <a:bodyPr/>
        <a:lstStyle/>
        <a:p>
          <a:endParaRPr lang="en-IN"/>
        </a:p>
      </dgm:t>
    </dgm:pt>
    <dgm:pt modelId="{391B3963-E381-4F0E-9383-BBD579F91F81}" type="sibTrans" cxnId="{18338076-0597-463F-A3A2-6C44F7F96AD9}">
      <dgm:prSet/>
      <dgm:spPr/>
      <dgm:t>
        <a:bodyPr/>
        <a:lstStyle/>
        <a:p>
          <a:endParaRPr lang="en-IN"/>
        </a:p>
      </dgm:t>
    </dgm:pt>
    <dgm:pt modelId="{53CF0754-67FB-4597-9066-76A706A1627E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FOR THAT THE CONCEPT OF IF..ELSE.. LADDER IS USED AS WELL AS SWITCH CASE IS USED.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08CA1224-B431-47D7-89BA-E02C9D2B8E1E}" type="parTrans" cxnId="{D2541EBA-73A1-491C-ADD9-FD0984C13819}">
      <dgm:prSet/>
      <dgm:spPr/>
      <dgm:t>
        <a:bodyPr/>
        <a:lstStyle/>
        <a:p>
          <a:endParaRPr lang="en-IN"/>
        </a:p>
      </dgm:t>
    </dgm:pt>
    <dgm:pt modelId="{C8E6F750-AA68-4D3B-B391-D61E9A9247AA}" type="sibTrans" cxnId="{D2541EBA-73A1-491C-ADD9-FD0984C13819}">
      <dgm:prSet/>
      <dgm:spPr/>
      <dgm:t>
        <a:bodyPr/>
        <a:lstStyle/>
        <a:p>
          <a:endParaRPr lang="en-IN"/>
        </a:p>
      </dgm:t>
    </dgm:pt>
    <dgm:pt modelId="{F243E17E-D2A4-4133-8A97-2571A68D6F96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AND ALSO CONCEPT OF OOPC IS USED THAT IS, CLASSES AND OBJECTS.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3441F5E5-EEB3-4E96-B366-F8BDAE4FB14D}" type="parTrans" cxnId="{D99D29CD-B550-46A7-86AB-CBAA2096DC39}">
      <dgm:prSet/>
      <dgm:spPr/>
      <dgm:t>
        <a:bodyPr/>
        <a:lstStyle/>
        <a:p>
          <a:endParaRPr lang="en-IN"/>
        </a:p>
      </dgm:t>
    </dgm:pt>
    <dgm:pt modelId="{17000490-096E-4E02-A285-84322DDB8A99}" type="sibTrans" cxnId="{D99D29CD-B550-46A7-86AB-CBAA2096DC39}">
      <dgm:prSet/>
      <dgm:spPr/>
      <dgm:t>
        <a:bodyPr/>
        <a:lstStyle/>
        <a:p>
          <a:endParaRPr lang="en-IN"/>
        </a:p>
      </dgm:t>
    </dgm:pt>
    <dgm:pt modelId="{70BB720A-D565-4D69-8EBE-AE4B9481ADC5}" type="pres">
      <dgm:prSet presAssocID="{45DFB066-8E47-4A85-8EF6-47458E0986D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CC0B494-B366-4E74-8BBF-9761014A214B}" type="pres">
      <dgm:prSet presAssocID="{DE68AD01-88A8-4B85-B41E-269B609D09CA}" presName="thickLine" presStyleLbl="alignNode1" presStyleIdx="0" presStyleCnt="6"/>
      <dgm:spPr/>
    </dgm:pt>
    <dgm:pt modelId="{3B6382B5-B528-42B6-9CEE-9C16709178BE}" type="pres">
      <dgm:prSet presAssocID="{DE68AD01-88A8-4B85-B41E-269B609D09CA}" presName="horz1" presStyleCnt="0"/>
      <dgm:spPr/>
    </dgm:pt>
    <dgm:pt modelId="{B61FC1B4-2BBC-4CCC-B13F-7D3C5AA3BB50}" type="pres">
      <dgm:prSet presAssocID="{DE68AD01-88A8-4B85-B41E-269B609D09CA}" presName="tx1" presStyleLbl="revTx" presStyleIdx="0" presStyleCnt="6"/>
      <dgm:spPr/>
      <dgm:t>
        <a:bodyPr/>
        <a:lstStyle/>
        <a:p>
          <a:endParaRPr lang="en-IN"/>
        </a:p>
      </dgm:t>
    </dgm:pt>
    <dgm:pt modelId="{903B6E13-04D5-4F0B-98AE-5D2679BA55CD}" type="pres">
      <dgm:prSet presAssocID="{DE68AD01-88A8-4B85-B41E-269B609D09CA}" presName="vert1" presStyleCnt="0"/>
      <dgm:spPr/>
    </dgm:pt>
    <dgm:pt modelId="{8A98B525-E399-4FCA-A4C8-BC4D333A2C9C}" type="pres">
      <dgm:prSet presAssocID="{C5B8B4E5-5F1F-4E58-B494-4E36F47C5DE5}" presName="thickLine" presStyleLbl="alignNode1" presStyleIdx="1" presStyleCnt="6"/>
      <dgm:spPr/>
    </dgm:pt>
    <dgm:pt modelId="{8C034BBC-9E76-445F-B6BA-89E2191EF8DE}" type="pres">
      <dgm:prSet presAssocID="{C5B8B4E5-5F1F-4E58-B494-4E36F47C5DE5}" presName="horz1" presStyleCnt="0"/>
      <dgm:spPr/>
    </dgm:pt>
    <dgm:pt modelId="{DC9004FC-8B9E-4548-8B3A-D03991F4A282}" type="pres">
      <dgm:prSet presAssocID="{C5B8B4E5-5F1F-4E58-B494-4E36F47C5DE5}" presName="tx1" presStyleLbl="revTx" presStyleIdx="1" presStyleCnt="6"/>
      <dgm:spPr/>
      <dgm:t>
        <a:bodyPr/>
        <a:lstStyle/>
        <a:p>
          <a:endParaRPr lang="en-IN"/>
        </a:p>
      </dgm:t>
    </dgm:pt>
    <dgm:pt modelId="{A02A3BE6-31B4-474A-9065-55073ED84D56}" type="pres">
      <dgm:prSet presAssocID="{C5B8B4E5-5F1F-4E58-B494-4E36F47C5DE5}" presName="vert1" presStyleCnt="0"/>
      <dgm:spPr/>
    </dgm:pt>
    <dgm:pt modelId="{41307F80-BC5F-48F0-9D3D-B11710682975}" type="pres">
      <dgm:prSet presAssocID="{176DAB55-BFC8-4DC2-9ABC-4C5369C6B04C}" presName="thickLine" presStyleLbl="alignNode1" presStyleIdx="2" presStyleCnt="6"/>
      <dgm:spPr/>
    </dgm:pt>
    <dgm:pt modelId="{265A5623-C03C-43FF-BBEA-CFBCB0A7B604}" type="pres">
      <dgm:prSet presAssocID="{176DAB55-BFC8-4DC2-9ABC-4C5369C6B04C}" presName="horz1" presStyleCnt="0"/>
      <dgm:spPr/>
    </dgm:pt>
    <dgm:pt modelId="{724B8ABD-3D6F-401D-B302-9E1D855C73EB}" type="pres">
      <dgm:prSet presAssocID="{176DAB55-BFC8-4DC2-9ABC-4C5369C6B04C}" presName="tx1" presStyleLbl="revTx" presStyleIdx="2" presStyleCnt="6"/>
      <dgm:spPr/>
      <dgm:t>
        <a:bodyPr/>
        <a:lstStyle/>
        <a:p>
          <a:endParaRPr lang="en-IN"/>
        </a:p>
      </dgm:t>
    </dgm:pt>
    <dgm:pt modelId="{99A1BEED-0DB5-4B58-9A83-C9F234F1FBDC}" type="pres">
      <dgm:prSet presAssocID="{176DAB55-BFC8-4DC2-9ABC-4C5369C6B04C}" presName="vert1" presStyleCnt="0"/>
      <dgm:spPr/>
    </dgm:pt>
    <dgm:pt modelId="{96B9D4FD-E9CE-424E-911F-B562639CDE9B}" type="pres">
      <dgm:prSet presAssocID="{DD2E7DCE-D957-4BC6-AA51-808D62F81E57}" presName="thickLine" presStyleLbl="alignNode1" presStyleIdx="3" presStyleCnt="6"/>
      <dgm:spPr/>
    </dgm:pt>
    <dgm:pt modelId="{421AAF1D-3621-4BA8-A616-4ECADA3205D8}" type="pres">
      <dgm:prSet presAssocID="{DD2E7DCE-D957-4BC6-AA51-808D62F81E57}" presName="horz1" presStyleCnt="0"/>
      <dgm:spPr/>
    </dgm:pt>
    <dgm:pt modelId="{2800BEDC-5430-47CB-B0A0-349D3C6473B3}" type="pres">
      <dgm:prSet presAssocID="{DD2E7DCE-D957-4BC6-AA51-808D62F81E57}" presName="tx1" presStyleLbl="revTx" presStyleIdx="3" presStyleCnt="6"/>
      <dgm:spPr/>
      <dgm:t>
        <a:bodyPr/>
        <a:lstStyle/>
        <a:p>
          <a:endParaRPr lang="en-IN"/>
        </a:p>
      </dgm:t>
    </dgm:pt>
    <dgm:pt modelId="{698C01C0-43E4-457E-89D2-AC2D35B86DF9}" type="pres">
      <dgm:prSet presAssocID="{DD2E7DCE-D957-4BC6-AA51-808D62F81E57}" presName="vert1" presStyleCnt="0"/>
      <dgm:spPr/>
    </dgm:pt>
    <dgm:pt modelId="{504ED8E6-1F8D-412C-94C7-A31D74AB5570}" type="pres">
      <dgm:prSet presAssocID="{53CF0754-67FB-4597-9066-76A706A1627E}" presName="thickLine" presStyleLbl="alignNode1" presStyleIdx="4" presStyleCnt="6"/>
      <dgm:spPr/>
    </dgm:pt>
    <dgm:pt modelId="{BD649CC6-0009-4E03-986B-9419C34D4740}" type="pres">
      <dgm:prSet presAssocID="{53CF0754-67FB-4597-9066-76A706A1627E}" presName="horz1" presStyleCnt="0"/>
      <dgm:spPr/>
    </dgm:pt>
    <dgm:pt modelId="{1932EE1F-8EA8-4F51-9383-142AD771D55F}" type="pres">
      <dgm:prSet presAssocID="{53CF0754-67FB-4597-9066-76A706A1627E}" presName="tx1" presStyleLbl="revTx" presStyleIdx="4" presStyleCnt="6"/>
      <dgm:spPr/>
      <dgm:t>
        <a:bodyPr/>
        <a:lstStyle/>
        <a:p>
          <a:endParaRPr lang="en-IN"/>
        </a:p>
      </dgm:t>
    </dgm:pt>
    <dgm:pt modelId="{0B3AF5DC-7478-4138-A5A6-3E22B1483C44}" type="pres">
      <dgm:prSet presAssocID="{53CF0754-67FB-4597-9066-76A706A1627E}" presName="vert1" presStyleCnt="0"/>
      <dgm:spPr/>
    </dgm:pt>
    <dgm:pt modelId="{06D87D58-EAEE-4707-AB9F-F82B002909AD}" type="pres">
      <dgm:prSet presAssocID="{F243E17E-D2A4-4133-8A97-2571A68D6F96}" presName="thickLine" presStyleLbl="alignNode1" presStyleIdx="5" presStyleCnt="6"/>
      <dgm:spPr/>
    </dgm:pt>
    <dgm:pt modelId="{70D5DA8B-6A97-4D1B-A6F8-B235ACFF056D}" type="pres">
      <dgm:prSet presAssocID="{F243E17E-D2A4-4133-8A97-2571A68D6F96}" presName="horz1" presStyleCnt="0"/>
      <dgm:spPr/>
    </dgm:pt>
    <dgm:pt modelId="{7263A43D-251A-4A0D-8717-6C392E3F6B3E}" type="pres">
      <dgm:prSet presAssocID="{F243E17E-D2A4-4133-8A97-2571A68D6F96}" presName="tx1" presStyleLbl="revTx" presStyleIdx="5" presStyleCnt="6"/>
      <dgm:spPr/>
      <dgm:t>
        <a:bodyPr/>
        <a:lstStyle/>
        <a:p>
          <a:endParaRPr lang="en-IN"/>
        </a:p>
      </dgm:t>
    </dgm:pt>
    <dgm:pt modelId="{F89C8254-C4D7-4872-A6AB-7D15AB26DA35}" type="pres">
      <dgm:prSet presAssocID="{F243E17E-D2A4-4133-8A97-2571A68D6F96}" presName="vert1" presStyleCnt="0"/>
      <dgm:spPr/>
    </dgm:pt>
  </dgm:ptLst>
  <dgm:cxnLst>
    <dgm:cxn modelId="{266CAB01-DF8B-4C7E-80FC-3888B40FCCEB}" srcId="{45DFB066-8E47-4A85-8EF6-47458E0986D9}" destId="{C5B8B4E5-5F1F-4E58-B494-4E36F47C5DE5}" srcOrd="1" destOrd="0" parTransId="{B1767721-A4DF-4C9A-A06D-F2ED15D9E75A}" sibTransId="{D7B5304A-CB9D-4F77-9E7E-4DF6EB31B180}"/>
    <dgm:cxn modelId="{18338076-0597-463F-A3A2-6C44F7F96AD9}" srcId="{45DFB066-8E47-4A85-8EF6-47458E0986D9}" destId="{DD2E7DCE-D957-4BC6-AA51-808D62F81E57}" srcOrd="3" destOrd="0" parTransId="{24F5FF25-9579-4DB7-B532-F2E6B2D229CD}" sibTransId="{391B3963-E381-4F0E-9383-BBD579F91F81}"/>
    <dgm:cxn modelId="{D99D29CD-B550-46A7-86AB-CBAA2096DC39}" srcId="{45DFB066-8E47-4A85-8EF6-47458E0986D9}" destId="{F243E17E-D2A4-4133-8A97-2571A68D6F96}" srcOrd="5" destOrd="0" parTransId="{3441F5E5-EEB3-4E96-B366-F8BDAE4FB14D}" sibTransId="{17000490-096E-4E02-A285-84322DDB8A99}"/>
    <dgm:cxn modelId="{315A010A-868F-41FD-9550-7ACDA90BE6A7}" type="presOf" srcId="{DD2E7DCE-D957-4BC6-AA51-808D62F81E57}" destId="{2800BEDC-5430-47CB-B0A0-349D3C6473B3}" srcOrd="0" destOrd="0" presId="urn:microsoft.com/office/officeart/2008/layout/LinedList"/>
    <dgm:cxn modelId="{00429ECC-581D-426A-B5DB-800D2971E833}" type="presOf" srcId="{45DFB066-8E47-4A85-8EF6-47458E0986D9}" destId="{70BB720A-D565-4D69-8EBE-AE4B9481ADC5}" srcOrd="0" destOrd="0" presId="urn:microsoft.com/office/officeart/2008/layout/LinedList"/>
    <dgm:cxn modelId="{26D6E2BA-8C5D-4000-BD66-48A86FB0FD4D}" type="presOf" srcId="{176DAB55-BFC8-4DC2-9ABC-4C5369C6B04C}" destId="{724B8ABD-3D6F-401D-B302-9E1D855C73EB}" srcOrd="0" destOrd="0" presId="urn:microsoft.com/office/officeart/2008/layout/LinedList"/>
    <dgm:cxn modelId="{2A71BE78-5924-4718-9677-45F0A24FD0DC}" type="presOf" srcId="{C5B8B4E5-5F1F-4E58-B494-4E36F47C5DE5}" destId="{DC9004FC-8B9E-4548-8B3A-D03991F4A282}" srcOrd="0" destOrd="0" presId="urn:microsoft.com/office/officeart/2008/layout/LinedList"/>
    <dgm:cxn modelId="{D2541EBA-73A1-491C-ADD9-FD0984C13819}" srcId="{45DFB066-8E47-4A85-8EF6-47458E0986D9}" destId="{53CF0754-67FB-4597-9066-76A706A1627E}" srcOrd="4" destOrd="0" parTransId="{08CA1224-B431-47D7-89BA-E02C9D2B8E1E}" sibTransId="{C8E6F750-AA68-4D3B-B391-D61E9A9247AA}"/>
    <dgm:cxn modelId="{A45EB57C-9907-4EB1-86D8-2E7F53BCBF1C}" srcId="{45DFB066-8E47-4A85-8EF6-47458E0986D9}" destId="{DE68AD01-88A8-4B85-B41E-269B609D09CA}" srcOrd="0" destOrd="0" parTransId="{F4E70C5C-1789-4C5C-8BC7-938CD56EED45}" sibTransId="{87094F45-5287-4507-8307-DFCFF15F8D79}"/>
    <dgm:cxn modelId="{F733C3B0-0210-4CC1-9AD1-ADD4AE840756}" type="presOf" srcId="{DE68AD01-88A8-4B85-B41E-269B609D09CA}" destId="{B61FC1B4-2BBC-4CCC-B13F-7D3C5AA3BB50}" srcOrd="0" destOrd="0" presId="urn:microsoft.com/office/officeart/2008/layout/LinedList"/>
    <dgm:cxn modelId="{7955EA91-B9CD-4AFA-8061-277462C54091}" srcId="{45DFB066-8E47-4A85-8EF6-47458E0986D9}" destId="{176DAB55-BFC8-4DC2-9ABC-4C5369C6B04C}" srcOrd="2" destOrd="0" parTransId="{6D3C6734-37F6-450B-BD47-E9652D9FEFAD}" sibTransId="{0590A50A-5934-41E9-BA45-B7011E210B70}"/>
    <dgm:cxn modelId="{7CEA5487-8419-40C3-AEF8-83CE2476F44F}" type="presOf" srcId="{F243E17E-D2A4-4133-8A97-2571A68D6F96}" destId="{7263A43D-251A-4A0D-8717-6C392E3F6B3E}" srcOrd="0" destOrd="0" presId="urn:microsoft.com/office/officeart/2008/layout/LinedList"/>
    <dgm:cxn modelId="{9CFC73FE-15F1-436D-9AC3-74456C41BE9A}" type="presOf" srcId="{53CF0754-67FB-4597-9066-76A706A1627E}" destId="{1932EE1F-8EA8-4F51-9383-142AD771D55F}" srcOrd="0" destOrd="0" presId="urn:microsoft.com/office/officeart/2008/layout/LinedList"/>
    <dgm:cxn modelId="{83A573CF-8EAE-4D35-B5FE-82C54B6169FB}" type="presParOf" srcId="{70BB720A-D565-4D69-8EBE-AE4B9481ADC5}" destId="{DCC0B494-B366-4E74-8BBF-9761014A214B}" srcOrd="0" destOrd="0" presId="urn:microsoft.com/office/officeart/2008/layout/LinedList"/>
    <dgm:cxn modelId="{17D3D7AB-9AAB-4CC4-A021-3D8D4903F571}" type="presParOf" srcId="{70BB720A-D565-4D69-8EBE-AE4B9481ADC5}" destId="{3B6382B5-B528-42B6-9CEE-9C16709178BE}" srcOrd="1" destOrd="0" presId="urn:microsoft.com/office/officeart/2008/layout/LinedList"/>
    <dgm:cxn modelId="{92F0AD91-D075-4EC2-81B7-7694232805CE}" type="presParOf" srcId="{3B6382B5-B528-42B6-9CEE-9C16709178BE}" destId="{B61FC1B4-2BBC-4CCC-B13F-7D3C5AA3BB50}" srcOrd="0" destOrd="0" presId="urn:microsoft.com/office/officeart/2008/layout/LinedList"/>
    <dgm:cxn modelId="{00E60ACA-5940-40F1-B37C-4C9ECAF0175D}" type="presParOf" srcId="{3B6382B5-B528-42B6-9CEE-9C16709178BE}" destId="{903B6E13-04D5-4F0B-98AE-5D2679BA55CD}" srcOrd="1" destOrd="0" presId="urn:microsoft.com/office/officeart/2008/layout/LinedList"/>
    <dgm:cxn modelId="{8B36EFF2-94DC-4B80-A5E5-84C1495B48CC}" type="presParOf" srcId="{70BB720A-D565-4D69-8EBE-AE4B9481ADC5}" destId="{8A98B525-E399-4FCA-A4C8-BC4D333A2C9C}" srcOrd="2" destOrd="0" presId="urn:microsoft.com/office/officeart/2008/layout/LinedList"/>
    <dgm:cxn modelId="{89FD7C8D-9895-4A8A-8DA3-A862C19B8A39}" type="presParOf" srcId="{70BB720A-D565-4D69-8EBE-AE4B9481ADC5}" destId="{8C034BBC-9E76-445F-B6BA-89E2191EF8DE}" srcOrd="3" destOrd="0" presId="urn:microsoft.com/office/officeart/2008/layout/LinedList"/>
    <dgm:cxn modelId="{E7CB6D78-46EA-40EF-A113-7C72BE699E83}" type="presParOf" srcId="{8C034BBC-9E76-445F-B6BA-89E2191EF8DE}" destId="{DC9004FC-8B9E-4548-8B3A-D03991F4A282}" srcOrd="0" destOrd="0" presId="urn:microsoft.com/office/officeart/2008/layout/LinedList"/>
    <dgm:cxn modelId="{2366B48B-0BC8-4423-AC3F-78E7152DBB6B}" type="presParOf" srcId="{8C034BBC-9E76-445F-B6BA-89E2191EF8DE}" destId="{A02A3BE6-31B4-474A-9065-55073ED84D56}" srcOrd="1" destOrd="0" presId="urn:microsoft.com/office/officeart/2008/layout/LinedList"/>
    <dgm:cxn modelId="{DCF4DD2A-DB2D-4A66-8C74-8337B82A5590}" type="presParOf" srcId="{70BB720A-D565-4D69-8EBE-AE4B9481ADC5}" destId="{41307F80-BC5F-48F0-9D3D-B11710682975}" srcOrd="4" destOrd="0" presId="urn:microsoft.com/office/officeart/2008/layout/LinedList"/>
    <dgm:cxn modelId="{810C928E-2280-44DD-A8F0-F16C194A5CA6}" type="presParOf" srcId="{70BB720A-D565-4D69-8EBE-AE4B9481ADC5}" destId="{265A5623-C03C-43FF-BBEA-CFBCB0A7B604}" srcOrd="5" destOrd="0" presId="urn:microsoft.com/office/officeart/2008/layout/LinedList"/>
    <dgm:cxn modelId="{B0F966D5-3EE8-4DF8-B6A0-DC6033627CE4}" type="presParOf" srcId="{265A5623-C03C-43FF-BBEA-CFBCB0A7B604}" destId="{724B8ABD-3D6F-401D-B302-9E1D855C73EB}" srcOrd="0" destOrd="0" presId="urn:microsoft.com/office/officeart/2008/layout/LinedList"/>
    <dgm:cxn modelId="{775E8982-D778-4BF4-96E8-A691E471649C}" type="presParOf" srcId="{265A5623-C03C-43FF-BBEA-CFBCB0A7B604}" destId="{99A1BEED-0DB5-4B58-9A83-C9F234F1FBDC}" srcOrd="1" destOrd="0" presId="urn:microsoft.com/office/officeart/2008/layout/LinedList"/>
    <dgm:cxn modelId="{68158422-2C75-4FB8-8E1E-D2409AABF3A1}" type="presParOf" srcId="{70BB720A-D565-4D69-8EBE-AE4B9481ADC5}" destId="{96B9D4FD-E9CE-424E-911F-B562639CDE9B}" srcOrd="6" destOrd="0" presId="urn:microsoft.com/office/officeart/2008/layout/LinedList"/>
    <dgm:cxn modelId="{44D74A2E-A245-4785-804C-5ADEF0B0A068}" type="presParOf" srcId="{70BB720A-D565-4D69-8EBE-AE4B9481ADC5}" destId="{421AAF1D-3621-4BA8-A616-4ECADA3205D8}" srcOrd="7" destOrd="0" presId="urn:microsoft.com/office/officeart/2008/layout/LinedList"/>
    <dgm:cxn modelId="{E16DD780-17E8-494B-93D5-BC19EF8E9ECC}" type="presParOf" srcId="{421AAF1D-3621-4BA8-A616-4ECADA3205D8}" destId="{2800BEDC-5430-47CB-B0A0-349D3C6473B3}" srcOrd="0" destOrd="0" presId="urn:microsoft.com/office/officeart/2008/layout/LinedList"/>
    <dgm:cxn modelId="{433D0A99-AF2E-47BD-8215-972F9EA97F0C}" type="presParOf" srcId="{421AAF1D-3621-4BA8-A616-4ECADA3205D8}" destId="{698C01C0-43E4-457E-89D2-AC2D35B86DF9}" srcOrd="1" destOrd="0" presId="urn:microsoft.com/office/officeart/2008/layout/LinedList"/>
    <dgm:cxn modelId="{E5E94946-8F48-457A-807C-FC9F6510BE0A}" type="presParOf" srcId="{70BB720A-D565-4D69-8EBE-AE4B9481ADC5}" destId="{504ED8E6-1F8D-412C-94C7-A31D74AB5570}" srcOrd="8" destOrd="0" presId="urn:microsoft.com/office/officeart/2008/layout/LinedList"/>
    <dgm:cxn modelId="{CED19A1F-D40A-4C49-B52B-FA05C9BFB7D4}" type="presParOf" srcId="{70BB720A-D565-4D69-8EBE-AE4B9481ADC5}" destId="{BD649CC6-0009-4E03-986B-9419C34D4740}" srcOrd="9" destOrd="0" presId="urn:microsoft.com/office/officeart/2008/layout/LinedList"/>
    <dgm:cxn modelId="{060667D3-3097-4E26-B22A-6C335A25CCDB}" type="presParOf" srcId="{BD649CC6-0009-4E03-986B-9419C34D4740}" destId="{1932EE1F-8EA8-4F51-9383-142AD771D55F}" srcOrd="0" destOrd="0" presId="urn:microsoft.com/office/officeart/2008/layout/LinedList"/>
    <dgm:cxn modelId="{23C10086-69F7-416E-ADD7-02F4FE0C09EB}" type="presParOf" srcId="{BD649CC6-0009-4E03-986B-9419C34D4740}" destId="{0B3AF5DC-7478-4138-A5A6-3E22B1483C44}" srcOrd="1" destOrd="0" presId="urn:microsoft.com/office/officeart/2008/layout/LinedList"/>
    <dgm:cxn modelId="{785A839C-64BA-4551-A7A6-DED78B84CDBC}" type="presParOf" srcId="{70BB720A-D565-4D69-8EBE-AE4B9481ADC5}" destId="{06D87D58-EAEE-4707-AB9F-F82B002909AD}" srcOrd="10" destOrd="0" presId="urn:microsoft.com/office/officeart/2008/layout/LinedList"/>
    <dgm:cxn modelId="{6D48DADC-D66F-4F75-AE73-B39441C44372}" type="presParOf" srcId="{70BB720A-D565-4D69-8EBE-AE4B9481ADC5}" destId="{70D5DA8B-6A97-4D1B-A6F8-B235ACFF056D}" srcOrd="11" destOrd="0" presId="urn:microsoft.com/office/officeart/2008/layout/LinedList"/>
    <dgm:cxn modelId="{BC4E2C63-1938-49ED-89C5-FB65713EB2E5}" type="presParOf" srcId="{70D5DA8B-6A97-4D1B-A6F8-B235ACFF056D}" destId="{7263A43D-251A-4A0D-8717-6C392E3F6B3E}" srcOrd="0" destOrd="0" presId="urn:microsoft.com/office/officeart/2008/layout/LinedList"/>
    <dgm:cxn modelId="{842920B5-78A6-410F-8F46-0BD189584062}" type="presParOf" srcId="{70D5DA8B-6A97-4D1B-A6F8-B235ACFF056D}" destId="{F89C8254-C4D7-4872-A6AB-7D15AB26DA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773609-5C76-47CA-85EC-523B0A7145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BE2C2A-2945-4853-A658-1E6A67C2760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/>
            <a:t>STUDENT</a:t>
          </a:r>
          <a:endParaRPr lang="en-IN" sz="2000" dirty="0"/>
        </a:p>
      </dgm:t>
    </dgm:pt>
    <dgm:pt modelId="{5CCDD547-38A2-4705-AA9E-F52480DFBF94}" type="parTrans" cxnId="{11B45A19-7321-4C45-BAEC-4772D143F0D6}">
      <dgm:prSet/>
      <dgm:spPr/>
      <dgm:t>
        <a:bodyPr/>
        <a:lstStyle/>
        <a:p>
          <a:endParaRPr lang="en-IN"/>
        </a:p>
      </dgm:t>
    </dgm:pt>
    <dgm:pt modelId="{7C932071-FF4D-4803-832D-D17E58B1AA6B}" type="sibTrans" cxnId="{11B45A19-7321-4C45-BAEC-4772D143F0D6}">
      <dgm:prSet/>
      <dgm:spPr/>
      <dgm:t>
        <a:bodyPr/>
        <a:lstStyle/>
        <a:p>
          <a:endParaRPr lang="en-IN"/>
        </a:p>
      </dgm:t>
    </dgm:pt>
    <dgm:pt modelId="{5586010E-ACAD-4878-99A3-FD3CD21884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/>
            <a:t>NEW ENTRY</a:t>
          </a:r>
          <a:endParaRPr lang="en-IN" sz="1800" dirty="0"/>
        </a:p>
      </dgm:t>
    </dgm:pt>
    <dgm:pt modelId="{4D75995F-FAE7-4D38-85F3-CAC4B56C4984}" type="parTrans" cxnId="{F025A5DD-8E63-4518-87B9-0B3EBB19C8A2}">
      <dgm:prSet/>
      <dgm:spPr/>
      <dgm:t>
        <a:bodyPr/>
        <a:lstStyle/>
        <a:p>
          <a:endParaRPr lang="en-IN"/>
        </a:p>
      </dgm:t>
    </dgm:pt>
    <dgm:pt modelId="{0E8E6AC1-329C-4A8A-88FE-DB10E25A3CA6}" type="sibTrans" cxnId="{F025A5DD-8E63-4518-87B9-0B3EBB19C8A2}">
      <dgm:prSet/>
      <dgm:spPr/>
      <dgm:t>
        <a:bodyPr/>
        <a:lstStyle/>
        <a:p>
          <a:endParaRPr lang="en-IN"/>
        </a:p>
      </dgm:t>
    </dgm:pt>
    <dgm:pt modelId="{A84B32BC-4E81-4413-B624-5FBADCBB730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/>
            <a:t>FIND AND DISPLAY</a:t>
          </a:r>
          <a:endParaRPr lang="en-IN" sz="2000" dirty="0"/>
        </a:p>
      </dgm:t>
    </dgm:pt>
    <dgm:pt modelId="{CFD24596-0DC7-4362-B17D-752645AFE932}" type="parTrans" cxnId="{382C4526-3C00-4254-8AD1-946A8DC6B2E4}">
      <dgm:prSet/>
      <dgm:spPr/>
      <dgm:t>
        <a:bodyPr/>
        <a:lstStyle/>
        <a:p>
          <a:endParaRPr lang="en-IN"/>
        </a:p>
      </dgm:t>
    </dgm:pt>
    <dgm:pt modelId="{5362F7D0-E1E8-47E0-8F4B-94BF470DAAE8}" type="sibTrans" cxnId="{382C4526-3C00-4254-8AD1-946A8DC6B2E4}">
      <dgm:prSet/>
      <dgm:spPr/>
      <dgm:t>
        <a:bodyPr/>
        <a:lstStyle/>
        <a:p>
          <a:endParaRPr lang="en-IN"/>
        </a:p>
      </dgm:t>
    </dgm:pt>
    <dgm:pt modelId="{A01E31FE-015E-4A3C-B989-FA2A1F1FBA32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600" dirty="0" smtClean="0"/>
            <a:t>DEPT. WISE STUDENTS LIST</a:t>
          </a:r>
          <a:endParaRPr lang="en-IN" sz="1600" dirty="0"/>
        </a:p>
      </dgm:t>
    </dgm:pt>
    <dgm:pt modelId="{7896BDC8-AB31-457C-98DA-A405F5C819DE}" type="parTrans" cxnId="{DF1BD2CD-8B73-476C-84C0-6BC2607AB18F}">
      <dgm:prSet/>
      <dgm:spPr/>
      <dgm:t>
        <a:bodyPr/>
        <a:lstStyle/>
        <a:p>
          <a:endParaRPr lang="en-IN"/>
        </a:p>
      </dgm:t>
    </dgm:pt>
    <dgm:pt modelId="{77C19E03-3534-4F8F-B396-855C620D2F37}" type="sibTrans" cxnId="{DF1BD2CD-8B73-476C-84C0-6BC2607AB18F}">
      <dgm:prSet/>
      <dgm:spPr/>
      <dgm:t>
        <a:bodyPr/>
        <a:lstStyle/>
        <a:p>
          <a:endParaRPr lang="en-IN"/>
        </a:p>
      </dgm:t>
    </dgm:pt>
    <dgm:pt modelId="{DF9733FC-3664-4295-8CFA-3BB2498441F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600" dirty="0" smtClean="0"/>
            <a:t>SET RESULT</a:t>
          </a:r>
          <a:endParaRPr lang="en-IN" sz="1600" dirty="0"/>
        </a:p>
      </dgm:t>
    </dgm:pt>
    <dgm:pt modelId="{72296C4A-B6AD-479A-92A7-F8F8FAAD2BCE}" type="parTrans" cxnId="{2994D1CF-C811-4410-B782-29F598A23184}">
      <dgm:prSet/>
      <dgm:spPr/>
      <dgm:t>
        <a:bodyPr/>
        <a:lstStyle/>
        <a:p>
          <a:endParaRPr lang="en-US"/>
        </a:p>
      </dgm:t>
    </dgm:pt>
    <dgm:pt modelId="{1BD1A3B3-91A6-45FB-9B42-C63FFAAE75F5}" type="sibTrans" cxnId="{2994D1CF-C811-4410-B782-29F598A23184}">
      <dgm:prSet/>
      <dgm:spPr/>
      <dgm:t>
        <a:bodyPr/>
        <a:lstStyle/>
        <a:p>
          <a:endParaRPr lang="en-US"/>
        </a:p>
      </dgm:t>
    </dgm:pt>
    <dgm:pt modelId="{0A1B9602-CBAF-46D5-958F-2F4FB9091B85}" type="pres">
      <dgm:prSet presAssocID="{83773609-5C76-47CA-85EC-523B0A7145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7B8C50-38A5-4D3B-A5D0-CBF639CA7B2D}" type="pres">
      <dgm:prSet presAssocID="{49BE2C2A-2945-4853-A658-1E6A67C27600}" presName="hierRoot1" presStyleCnt="0">
        <dgm:presLayoutVars>
          <dgm:hierBranch val="init"/>
        </dgm:presLayoutVars>
      </dgm:prSet>
      <dgm:spPr/>
    </dgm:pt>
    <dgm:pt modelId="{AB42921E-B471-4EC7-BB03-9DAE3E4A910B}" type="pres">
      <dgm:prSet presAssocID="{49BE2C2A-2945-4853-A658-1E6A67C27600}" presName="rootComposite1" presStyleCnt="0"/>
      <dgm:spPr/>
    </dgm:pt>
    <dgm:pt modelId="{0DBA9181-464F-4C3A-8CC7-1804AE6D974E}" type="pres">
      <dgm:prSet presAssocID="{49BE2C2A-2945-4853-A658-1E6A67C276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9E0570-8A4D-4577-8729-4BE20351185F}" type="pres">
      <dgm:prSet presAssocID="{49BE2C2A-2945-4853-A658-1E6A67C276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351F0E-7AAE-4F35-9207-D7F755DB47EA}" type="pres">
      <dgm:prSet presAssocID="{49BE2C2A-2945-4853-A658-1E6A67C27600}" presName="hierChild2" presStyleCnt="0"/>
      <dgm:spPr/>
    </dgm:pt>
    <dgm:pt modelId="{C52ECFCA-175D-435F-BA8B-3419B2970AB3}" type="pres">
      <dgm:prSet presAssocID="{4D75995F-FAE7-4D38-85F3-CAC4B56C498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BE05BE24-FB28-4341-A9A0-423387C063BD}" type="pres">
      <dgm:prSet presAssocID="{5586010E-ACAD-4878-99A3-FD3CD21884F4}" presName="hierRoot2" presStyleCnt="0">
        <dgm:presLayoutVars>
          <dgm:hierBranch val="init"/>
        </dgm:presLayoutVars>
      </dgm:prSet>
      <dgm:spPr/>
    </dgm:pt>
    <dgm:pt modelId="{4D044A1D-8171-43FD-9203-C1EEED343354}" type="pres">
      <dgm:prSet presAssocID="{5586010E-ACAD-4878-99A3-FD3CD21884F4}" presName="rootComposite" presStyleCnt="0"/>
      <dgm:spPr/>
    </dgm:pt>
    <dgm:pt modelId="{AA0EE151-0375-4C74-B789-D5B188B626AC}" type="pres">
      <dgm:prSet presAssocID="{5586010E-ACAD-4878-99A3-FD3CD21884F4}" presName="rootText" presStyleLbl="node2" presStyleIdx="0" presStyleCnt="4" custScaleX="647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08A35E-6F76-466E-B38A-8CB3650983C2}" type="pres">
      <dgm:prSet presAssocID="{5586010E-ACAD-4878-99A3-FD3CD21884F4}" presName="rootConnector" presStyleLbl="node2" presStyleIdx="0" presStyleCnt="4"/>
      <dgm:spPr/>
      <dgm:t>
        <a:bodyPr/>
        <a:lstStyle/>
        <a:p>
          <a:endParaRPr lang="en-US"/>
        </a:p>
      </dgm:t>
    </dgm:pt>
    <dgm:pt modelId="{19D0E7AC-F85E-4C6C-8E52-5F70B2E84B7A}" type="pres">
      <dgm:prSet presAssocID="{5586010E-ACAD-4878-99A3-FD3CD21884F4}" presName="hierChild4" presStyleCnt="0"/>
      <dgm:spPr/>
    </dgm:pt>
    <dgm:pt modelId="{99B1DEEA-0AA5-4ED8-8EF6-301B6A9DCB8C}" type="pres">
      <dgm:prSet presAssocID="{5586010E-ACAD-4878-99A3-FD3CD21884F4}" presName="hierChild5" presStyleCnt="0"/>
      <dgm:spPr/>
    </dgm:pt>
    <dgm:pt modelId="{35ACCC2A-7FCA-4295-87B5-744AFEC0884A}" type="pres">
      <dgm:prSet presAssocID="{CFD24596-0DC7-4362-B17D-752645AFE93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1E87030-BC19-45F8-89DF-222AEE5ED5B3}" type="pres">
      <dgm:prSet presAssocID="{A84B32BC-4E81-4413-B624-5FBADCBB730D}" presName="hierRoot2" presStyleCnt="0">
        <dgm:presLayoutVars>
          <dgm:hierBranch val="init"/>
        </dgm:presLayoutVars>
      </dgm:prSet>
      <dgm:spPr/>
    </dgm:pt>
    <dgm:pt modelId="{003C313B-20E8-4E7C-8371-3119A62D54BF}" type="pres">
      <dgm:prSet presAssocID="{A84B32BC-4E81-4413-B624-5FBADCBB730D}" presName="rootComposite" presStyleCnt="0"/>
      <dgm:spPr/>
    </dgm:pt>
    <dgm:pt modelId="{F1CD6206-E91F-4037-BB30-F8710EF21DD0}" type="pres">
      <dgm:prSet presAssocID="{A84B32BC-4E81-4413-B624-5FBADCBB730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6BAC41-C662-4365-9998-8B1B981E0C10}" type="pres">
      <dgm:prSet presAssocID="{A84B32BC-4E81-4413-B624-5FBADCBB730D}" presName="rootConnector" presStyleLbl="node2" presStyleIdx="1" presStyleCnt="4"/>
      <dgm:spPr/>
      <dgm:t>
        <a:bodyPr/>
        <a:lstStyle/>
        <a:p>
          <a:endParaRPr lang="en-US"/>
        </a:p>
      </dgm:t>
    </dgm:pt>
    <dgm:pt modelId="{EB6E7B85-DFBA-4DB1-80E1-948D2D4DB08F}" type="pres">
      <dgm:prSet presAssocID="{A84B32BC-4E81-4413-B624-5FBADCBB730D}" presName="hierChild4" presStyleCnt="0"/>
      <dgm:spPr/>
    </dgm:pt>
    <dgm:pt modelId="{FCBFF27F-1F92-4511-81F3-603DF5E0A8D7}" type="pres">
      <dgm:prSet presAssocID="{A84B32BC-4E81-4413-B624-5FBADCBB730D}" presName="hierChild5" presStyleCnt="0"/>
      <dgm:spPr/>
    </dgm:pt>
    <dgm:pt modelId="{DFF525C1-F24F-4665-B549-5A6D55ACA1B5}" type="pres">
      <dgm:prSet presAssocID="{7896BDC8-AB31-457C-98DA-A405F5C819D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340986C-10DF-4283-836D-EFCAE5246EA6}" type="pres">
      <dgm:prSet presAssocID="{A01E31FE-015E-4A3C-B989-FA2A1F1FBA32}" presName="hierRoot2" presStyleCnt="0">
        <dgm:presLayoutVars>
          <dgm:hierBranch val="init"/>
        </dgm:presLayoutVars>
      </dgm:prSet>
      <dgm:spPr/>
    </dgm:pt>
    <dgm:pt modelId="{40316A7F-A224-43CF-A9DC-924368D74071}" type="pres">
      <dgm:prSet presAssocID="{A01E31FE-015E-4A3C-B989-FA2A1F1FBA32}" presName="rootComposite" presStyleCnt="0"/>
      <dgm:spPr/>
    </dgm:pt>
    <dgm:pt modelId="{C84C2E8C-A389-4412-BA21-065EE7CDF098}" type="pres">
      <dgm:prSet presAssocID="{A01E31FE-015E-4A3C-B989-FA2A1F1FBA32}" presName="rootText" presStyleLbl="node2" presStyleIdx="2" presStyleCnt="4" custScaleX="12958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5D7F71-CFE5-41CD-8B08-D981D0AC9549}" type="pres">
      <dgm:prSet presAssocID="{A01E31FE-015E-4A3C-B989-FA2A1F1FBA32}" presName="rootConnector" presStyleLbl="node2" presStyleIdx="2" presStyleCnt="4"/>
      <dgm:spPr/>
      <dgm:t>
        <a:bodyPr/>
        <a:lstStyle/>
        <a:p>
          <a:endParaRPr lang="en-US"/>
        </a:p>
      </dgm:t>
    </dgm:pt>
    <dgm:pt modelId="{B134D2AA-CF6A-4152-881C-A1155DD794BE}" type="pres">
      <dgm:prSet presAssocID="{A01E31FE-015E-4A3C-B989-FA2A1F1FBA32}" presName="hierChild4" presStyleCnt="0"/>
      <dgm:spPr/>
    </dgm:pt>
    <dgm:pt modelId="{55DA5DB7-6E06-45B1-A7D2-35C85E9CBEB3}" type="pres">
      <dgm:prSet presAssocID="{A01E31FE-015E-4A3C-B989-FA2A1F1FBA32}" presName="hierChild5" presStyleCnt="0"/>
      <dgm:spPr/>
    </dgm:pt>
    <dgm:pt modelId="{3A322A4F-4648-418F-AE2F-7370106D4F8E}" type="pres">
      <dgm:prSet presAssocID="{72296C4A-B6AD-479A-92A7-F8F8FAAD2BCE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2EA4239-745D-47FB-B7D6-E9DA0FC9690A}" type="pres">
      <dgm:prSet presAssocID="{DF9733FC-3664-4295-8CFA-3BB2498441FA}" presName="hierRoot2" presStyleCnt="0">
        <dgm:presLayoutVars>
          <dgm:hierBranch val="init"/>
        </dgm:presLayoutVars>
      </dgm:prSet>
      <dgm:spPr/>
    </dgm:pt>
    <dgm:pt modelId="{DC56502A-E9E1-42AA-A6B6-64D5E62E2790}" type="pres">
      <dgm:prSet presAssocID="{DF9733FC-3664-4295-8CFA-3BB2498441FA}" presName="rootComposite" presStyleCnt="0"/>
      <dgm:spPr/>
    </dgm:pt>
    <dgm:pt modelId="{EDCC1237-F2C2-47AF-A463-4B3A064BEEF9}" type="pres">
      <dgm:prSet presAssocID="{DF9733FC-3664-4295-8CFA-3BB2498441F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37D50-785F-4009-93ED-62DD14DDE6C0}" type="pres">
      <dgm:prSet presAssocID="{DF9733FC-3664-4295-8CFA-3BB2498441FA}" presName="rootConnector" presStyleLbl="node2" presStyleIdx="3" presStyleCnt="4"/>
      <dgm:spPr/>
      <dgm:t>
        <a:bodyPr/>
        <a:lstStyle/>
        <a:p>
          <a:endParaRPr lang="en-US"/>
        </a:p>
      </dgm:t>
    </dgm:pt>
    <dgm:pt modelId="{5AF829A2-1FC9-4498-B624-5A27876D4D76}" type="pres">
      <dgm:prSet presAssocID="{DF9733FC-3664-4295-8CFA-3BB2498441FA}" presName="hierChild4" presStyleCnt="0"/>
      <dgm:spPr/>
    </dgm:pt>
    <dgm:pt modelId="{6A02C1D0-6FCB-457F-B359-7BF12967D31F}" type="pres">
      <dgm:prSet presAssocID="{DF9733FC-3664-4295-8CFA-3BB2498441FA}" presName="hierChild5" presStyleCnt="0"/>
      <dgm:spPr/>
    </dgm:pt>
    <dgm:pt modelId="{FB6CD46B-EB53-43EC-9B39-6F8B60965018}" type="pres">
      <dgm:prSet presAssocID="{49BE2C2A-2945-4853-A658-1E6A67C27600}" presName="hierChild3" presStyleCnt="0"/>
      <dgm:spPr/>
    </dgm:pt>
  </dgm:ptLst>
  <dgm:cxnLst>
    <dgm:cxn modelId="{6ADAA59A-4426-4142-BB4D-8449FBE6A846}" type="presOf" srcId="{A84B32BC-4E81-4413-B624-5FBADCBB730D}" destId="{F1CD6206-E91F-4037-BB30-F8710EF21DD0}" srcOrd="0" destOrd="0" presId="urn:microsoft.com/office/officeart/2005/8/layout/orgChart1"/>
    <dgm:cxn modelId="{425E9E5D-C973-4AAA-A4DE-4B4880CAF3D0}" type="presOf" srcId="{A84B32BC-4E81-4413-B624-5FBADCBB730D}" destId="{F16BAC41-C662-4365-9998-8B1B981E0C10}" srcOrd="1" destOrd="0" presId="urn:microsoft.com/office/officeart/2005/8/layout/orgChart1"/>
    <dgm:cxn modelId="{F025A5DD-8E63-4518-87B9-0B3EBB19C8A2}" srcId="{49BE2C2A-2945-4853-A658-1E6A67C27600}" destId="{5586010E-ACAD-4878-99A3-FD3CD21884F4}" srcOrd="0" destOrd="0" parTransId="{4D75995F-FAE7-4D38-85F3-CAC4B56C4984}" sibTransId="{0E8E6AC1-329C-4A8A-88FE-DB10E25A3CA6}"/>
    <dgm:cxn modelId="{0328AC74-ABD3-4EA0-B27A-7F7AB7D0ACFC}" type="presOf" srcId="{83773609-5C76-47CA-85EC-523B0A71455B}" destId="{0A1B9602-CBAF-46D5-958F-2F4FB9091B85}" srcOrd="0" destOrd="0" presId="urn:microsoft.com/office/officeart/2005/8/layout/orgChart1"/>
    <dgm:cxn modelId="{4428B003-0B6B-4800-9827-5C08031BFFB0}" type="presOf" srcId="{5586010E-ACAD-4878-99A3-FD3CD21884F4}" destId="{5508A35E-6F76-466E-B38A-8CB3650983C2}" srcOrd="1" destOrd="0" presId="urn:microsoft.com/office/officeart/2005/8/layout/orgChart1"/>
    <dgm:cxn modelId="{FC1FCBB8-CE96-4478-8ACB-32F09F0C81B7}" type="presOf" srcId="{CFD24596-0DC7-4362-B17D-752645AFE932}" destId="{35ACCC2A-7FCA-4295-87B5-744AFEC0884A}" srcOrd="0" destOrd="0" presId="urn:microsoft.com/office/officeart/2005/8/layout/orgChart1"/>
    <dgm:cxn modelId="{382C4526-3C00-4254-8AD1-946A8DC6B2E4}" srcId="{49BE2C2A-2945-4853-A658-1E6A67C27600}" destId="{A84B32BC-4E81-4413-B624-5FBADCBB730D}" srcOrd="1" destOrd="0" parTransId="{CFD24596-0DC7-4362-B17D-752645AFE932}" sibTransId="{5362F7D0-E1E8-47E0-8F4B-94BF470DAAE8}"/>
    <dgm:cxn modelId="{519C6D39-5AA2-4DDB-8F3E-5A820E4EDBC8}" type="presOf" srcId="{A01E31FE-015E-4A3C-B989-FA2A1F1FBA32}" destId="{C84C2E8C-A389-4412-BA21-065EE7CDF098}" srcOrd="0" destOrd="0" presId="urn:microsoft.com/office/officeart/2005/8/layout/orgChart1"/>
    <dgm:cxn modelId="{11B45A19-7321-4C45-BAEC-4772D143F0D6}" srcId="{83773609-5C76-47CA-85EC-523B0A71455B}" destId="{49BE2C2A-2945-4853-A658-1E6A67C27600}" srcOrd="0" destOrd="0" parTransId="{5CCDD547-38A2-4705-AA9E-F52480DFBF94}" sibTransId="{7C932071-FF4D-4803-832D-D17E58B1AA6B}"/>
    <dgm:cxn modelId="{68A960CE-A305-49BD-A666-0BE7D3F40601}" type="presOf" srcId="{49BE2C2A-2945-4853-A658-1E6A67C27600}" destId="{249E0570-8A4D-4577-8729-4BE20351185F}" srcOrd="1" destOrd="0" presId="urn:microsoft.com/office/officeart/2005/8/layout/orgChart1"/>
    <dgm:cxn modelId="{A2FF9910-3514-4732-A57A-0FC6AEE953DE}" type="presOf" srcId="{A01E31FE-015E-4A3C-B989-FA2A1F1FBA32}" destId="{3E5D7F71-CFE5-41CD-8B08-D981D0AC9549}" srcOrd="1" destOrd="0" presId="urn:microsoft.com/office/officeart/2005/8/layout/orgChart1"/>
    <dgm:cxn modelId="{ADAFEFA4-A3AF-42A9-BA26-AA001F54F8FA}" type="presOf" srcId="{49BE2C2A-2945-4853-A658-1E6A67C27600}" destId="{0DBA9181-464F-4C3A-8CC7-1804AE6D974E}" srcOrd="0" destOrd="0" presId="urn:microsoft.com/office/officeart/2005/8/layout/orgChart1"/>
    <dgm:cxn modelId="{C73F7147-0270-47A5-B369-B5A61E2495A9}" type="presOf" srcId="{72296C4A-B6AD-479A-92A7-F8F8FAAD2BCE}" destId="{3A322A4F-4648-418F-AE2F-7370106D4F8E}" srcOrd="0" destOrd="0" presId="urn:microsoft.com/office/officeart/2005/8/layout/orgChart1"/>
    <dgm:cxn modelId="{2F3223FC-F873-4101-9C61-A6752A1555A7}" type="presOf" srcId="{4D75995F-FAE7-4D38-85F3-CAC4B56C4984}" destId="{C52ECFCA-175D-435F-BA8B-3419B2970AB3}" srcOrd="0" destOrd="0" presId="urn:microsoft.com/office/officeart/2005/8/layout/orgChart1"/>
    <dgm:cxn modelId="{AB424DF1-1647-4534-9209-49BC44A84A80}" type="presOf" srcId="{DF9733FC-3664-4295-8CFA-3BB2498441FA}" destId="{EDCC1237-F2C2-47AF-A463-4B3A064BEEF9}" srcOrd="0" destOrd="0" presId="urn:microsoft.com/office/officeart/2005/8/layout/orgChart1"/>
    <dgm:cxn modelId="{FBA0B1D3-021B-4AE7-A344-5B893A648013}" type="presOf" srcId="{7896BDC8-AB31-457C-98DA-A405F5C819DE}" destId="{DFF525C1-F24F-4665-B549-5A6D55ACA1B5}" srcOrd="0" destOrd="0" presId="urn:microsoft.com/office/officeart/2005/8/layout/orgChart1"/>
    <dgm:cxn modelId="{1B2D53F4-FB5D-45E8-B6EA-9E4A3BB1F29A}" type="presOf" srcId="{5586010E-ACAD-4878-99A3-FD3CD21884F4}" destId="{AA0EE151-0375-4C74-B789-D5B188B626AC}" srcOrd="0" destOrd="0" presId="urn:microsoft.com/office/officeart/2005/8/layout/orgChart1"/>
    <dgm:cxn modelId="{2994D1CF-C811-4410-B782-29F598A23184}" srcId="{49BE2C2A-2945-4853-A658-1E6A67C27600}" destId="{DF9733FC-3664-4295-8CFA-3BB2498441FA}" srcOrd="3" destOrd="0" parTransId="{72296C4A-B6AD-479A-92A7-F8F8FAAD2BCE}" sibTransId="{1BD1A3B3-91A6-45FB-9B42-C63FFAAE75F5}"/>
    <dgm:cxn modelId="{8B8EDF04-2709-4F81-BD0A-D88896B56278}" type="presOf" srcId="{DF9733FC-3664-4295-8CFA-3BB2498441FA}" destId="{C9737D50-785F-4009-93ED-62DD14DDE6C0}" srcOrd="1" destOrd="0" presId="urn:microsoft.com/office/officeart/2005/8/layout/orgChart1"/>
    <dgm:cxn modelId="{DF1BD2CD-8B73-476C-84C0-6BC2607AB18F}" srcId="{49BE2C2A-2945-4853-A658-1E6A67C27600}" destId="{A01E31FE-015E-4A3C-B989-FA2A1F1FBA32}" srcOrd="2" destOrd="0" parTransId="{7896BDC8-AB31-457C-98DA-A405F5C819DE}" sibTransId="{77C19E03-3534-4F8F-B396-855C620D2F37}"/>
    <dgm:cxn modelId="{9605CCA5-F0E0-4242-9F12-44BF2A06329C}" type="presParOf" srcId="{0A1B9602-CBAF-46D5-958F-2F4FB9091B85}" destId="{4E7B8C50-38A5-4D3B-A5D0-CBF639CA7B2D}" srcOrd="0" destOrd="0" presId="urn:microsoft.com/office/officeart/2005/8/layout/orgChart1"/>
    <dgm:cxn modelId="{66EF84AC-579F-4B7E-B6B3-AF356848A60B}" type="presParOf" srcId="{4E7B8C50-38A5-4D3B-A5D0-CBF639CA7B2D}" destId="{AB42921E-B471-4EC7-BB03-9DAE3E4A910B}" srcOrd="0" destOrd="0" presId="urn:microsoft.com/office/officeart/2005/8/layout/orgChart1"/>
    <dgm:cxn modelId="{147A369B-F5E2-4392-BF6F-D531EDAC4757}" type="presParOf" srcId="{AB42921E-B471-4EC7-BB03-9DAE3E4A910B}" destId="{0DBA9181-464F-4C3A-8CC7-1804AE6D974E}" srcOrd="0" destOrd="0" presId="urn:microsoft.com/office/officeart/2005/8/layout/orgChart1"/>
    <dgm:cxn modelId="{FCEBA0FB-34BB-47A4-8651-57452FBCD8D4}" type="presParOf" srcId="{AB42921E-B471-4EC7-BB03-9DAE3E4A910B}" destId="{249E0570-8A4D-4577-8729-4BE20351185F}" srcOrd="1" destOrd="0" presId="urn:microsoft.com/office/officeart/2005/8/layout/orgChart1"/>
    <dgm:cxn modelId="{9D37DB43-B874-4999-9089-B080B7761156}" type="presParOf" srcId="{4E7B8C50-38A5-4D3B-A5D0-CBF639CA7B2D}" destId="{B0351F0E-7AAE-4F35-9207-D7F755DB47EA}" srcOrd="1" destOrd="0" presId="urn:microsoft.com/office/officeart/2005/8/layout/orgChart1"/>
    <dgm:cxn modelId="{C35947A3-4B35-465C-89DE-E01452ADDBC5}" type="presParOf" srcId="{B0351F0E-7AAE-4F35-9207-D7F755DB47EA}" destId="{C52ECFCA-175D-435F-BA8B-3419B2970AB3}" srcOrd="0" destOrd="0" presId="urn:microsoft.com/office/officeart/2005/8/layout/orgChart1"/>
    <dgm:cxn modelId="{5640FCB8-8F3F-46F2-B050-ABD08314475B}" type="presParOf" srcId="{B0351F0E-7AAE-4F35-9207-D7F755DB47EA}" destId="{BE05BE24-FB28-4341-A9A0-423387C063BD}" srcOrd="1" destOrd="0" presId="urn:microsoft.com/office/officeart/2005/8/layout/orgChart1"/>
    <dgm:cxn modelId="{060158FF-B0AC-4E3E-B266-06ABBA17EDF6}" type="presParOf" srcId="{BE05BE24-FB28-4341-A9A0-423387C063BD}" destId="{4D044A1D-8171-43FD-9203-C1EEED343354}" srcOrd="0" destOrd="0" presId="urn:microsoft.com/office/officeart/2005/8/layout/orgChart1"/>
    <dgm:cxn modelId="{CA3EF3A3-CEED-4DC9-9BA3-D0369202C0F9}" type="presParOf" srcId="{4D044A1D-8171-43FD-9203-C1EEED343354}" destId="{AA0EE151-0375-4C74-B789-D5B188B626AC}" srcOrd="0" destOrd="0" presId="urn:microsoft.com/office/officeart/2005/8/layout/orgChart1"/>
    <dgm:cxn modelId="{81D33032-FFB2-41B9-9B44-B2A4F8387D54}" type="presParOf" srcId="{4D044A1D-8171-43FD-9203-C1EEED343354}" destId="{5508A35E-6F76-466E-B38A-8CB3650983C2}" srcOrd="1" destOrd="0" presId="urn:microsoft.com/office/officeart/2005/8/layout/orgChart1"/>
    <dgm:cxn modelId="{6D8C20A0-FB07-4C40-9E8E-8BE93806EDF6}" type="presParOf" srcId="{BE05BE24-FB28-4341-A9A0-423387C063BD}" destId="{19D0E7AC-F85E-4C6C-8E52-5F70B2E84B7A}" srcOrd="1" destOrd="0" presId="urn:microsoft.com/office/officeart/2005/8/layout/orgChart1"/>
    <dgm:cxn modelId="{71DB897D-499E-4A73-8E96-8196655BBD43}" type="presParOf" srcId="{BE05BE24-FB28-4341-A9A0-423387C063BD}" destId="{99B1DEEA-0AA5-4ED8-8EF6-301B6A9DCB8C}" srcOrd="2" destOrd="0" presId="urn:microsoft.com/office/officeart/2005/8/layout/orgChart1"/>
    <dgm:cxn modelId="{F7DD6FF6-45AC-4262-895F-88636DB37B54}" type="presParOf" srcId="{B0351F0E-7AAE-4F35-9207-D7F755DB47EA}" destId="{35ACCC2A-7FCA-4295-87B5-744AFEC0884A}" srcOrd="2" destOrd="0" presId="urn:microsoft.com/office/officeart/2005/8/layout/orgChart1"/>
    <dgm:cxn modelId="{9E32109E-4A8B-45BC-BFAF-22273B55371D}" type="presParOf" srcId="{B0351F0E-7AAE-4F35-9207-D7F755DB47EA}" destId="{21E87030-BC19-45F8-89DF-222AEE5ED5B3}" srcOrd="3" destOrd="0" presId="urn:microsoft.com/office/officeart/2005/8/layout/orgChart1"/>
    <dgm:cxn modelId="{7D502C03-19E1-4FB0-809F-E99C2AAB72ED}" type="presParOf" srcId="{21E87030-BC19-45F8-89DF-222AEE5ED5B3}" destId="{003C313B-20E8-4E7C-8371-3119A62D54BF}" srcOrd="0" destOrd="0" presId="urn:microsoft.com/office/officeart/2005/8/layout/orgChart1"/>
    <dgm:cxn modelId="{B9A9C49F-4F7F-49A2-8BCB-C3FF9B44DE31}" type="presParOf" srcId="{003C313B-20E8-4E7C-8371-3119A62D54BF}" destId="{F1CD6206-E91F-4037-BB30-F8710EF21DD0}" srcOrd="0" destOrd="0" presId="urn:microsoft.com/office/officeart/2005/8/layout/orgChart1"/>
    <dgm:cxn modelId="{6C6D6DA1-7AD0-4135-AACF-A789F80274CD}" type="presParOf" srcId="{003C313B-20E8-4E7C-8371-3119A62D54BF}" destId="{F16BAC41-C662-4365-9998-8B1B981E0C10}" srcOrd="1" destOrd="0" presId="urn:microsoft.com/office/officeart/2005/8/layout/orgChart1"/>
    <dgm:cxn modelId="{CC0D6568-59DF-42B2-88BA-6D325DAA2498}" type="presParOf" srcId="{21E87030-BC19-45F8-89DF-222AEE5ED5B3}" destId="{EB6E7B85-DFBA-4DB1-80E1-948D2D4DB08F}" srcOrd="1" destOrd="0" presId="urn:microsoft.com/office/officeart/2005/8/layout/orgChart1"/>
    <dgm:cxn modelId="{2275F49B-3A34-425E-A176-B9B32241BD64}" type="presParOf" srcId="{21E87030-BC19-45F8-89DF-222AEE5ED5B3}" destId="{FCBFF27F-1F92-4511-81F3-603DF5E0A8D7}" srcOrd="2" destOrd="0" presId="urn:microsoft.com/office/officeart/2005/8/layout/orgChart1"/>
    <dgm:cxn modelId="{C5DAC616-BE4B-442A-8146-E799E71D171F}" type="presParOf" srcId="{B0351F0E-7AAE-4F35-9207-D7F755DB47EA}" destId="{DFF525C1-F24F-4665-B549-5A6D55ACA1B5}" srcOrd="4" destOrd="0" presId="urn:microsoft.com/office/officeart/2005/8/layout/orgChart1"/>
    <dgm:cxn modelId="{3661081A-3F3B-4668-8FC6-7D0F6BFE3601}" type="presParOf" srcId="{B0351F0E-7AAE-4F35-9207-D7F755DB47EA}" destId="{D340986C-10DF-4283-836D-EFCAE5246EA6}" srcOrd="5" destOrd="0" presId="urn:microsoft.com/office/officeart/2005/8/layout/orgChart1"/>
    <dgm:cxn modelId="{30DFB3B2-53C6-4D3E-87CE-F21FF55C024F}" type="presParOf" srcId="{D340986C-10DF-4283-836D-EFCAE5246EA6}" destId="{40316A7F-A224-43CF-A9DC-924368D74071}" srcOrd="0" destOrd="0" presId="urn:microsoft.com/office/officeart/2005/8/layout/orgChart1"/>
    <dgm:cxn modelId="{0003EADB-1964-4BC8-B8C6-C0F75613B604}" type="presParOf" srcId="{40316A7F-A224-43CF-A9DC-924368D74071}" destId="{C84C2E8C-A389-4412-BA21-065EE7CDF098}" srcOrd="0" destOrd="0" presId="urn:microsoft.com/office/officeart/2005/8/layout/orgChart1"/>
    <dgm:cxn modelId="{CBB45346-FE00-41F6-8455-79C5E913A9C4}" type="presParOf" srcId="{40316A7F-A224-43CF-A9DC-924368D74071}" destId="{3E5D7F71-CFE5-41CD-8B08-D981D0AC9549}" srcOrd="1" destOrd="0" presId="urn:microsoft.com/office/officeart/2005/8/layout/orgChart1"/>
    <dgm:cxn modelId="{6188B6D0-3220-48B4-83B4-0E690E5D7CA7}" type="presParOf" srcId="{D340986C-10DF-4283-836D-EFCAE5246EA6}" destId="{B134D2AA-CF6A-4152-881C-A1155DD794BE}" srcOrd="1" destOrd="0" presId="urn:microsoft.com/office/officeart/2005/8/layout/orgChart1"/>
    <dgm:cxn modelId="{E3380B7B-D647-4223-A9CD-185291CB4930}" type="presParOf" srcId="{D340986C-10DF-4283-836D-EFCAE5246EA6}" destId="{55DA5DB7-6E06-45B1-A7D2-35C85E9CBEB3}" srcOrd="2" destOrd="0" presId="urn:microsoft.com/office/officeart/2005/8/layout/orgChart1"/>
    <dgm:cxn modelId="{915EC4A3-0625-444E-B366-A690ABA72F05}" type="presParOf" srcId="{B0351F0E-7AAE-4F35-9207-D7F755DB47EA}" destId="{3A322A4F-4648-418F-AE2F-7370106D4F8E}" srcOrd="6" destOrd="0" presId="urn:microsoft.com/office/officeart/2005/8/layout/orgChart1"/>
    <dgm:cxn modelId="{B41A0617-6F74-4315-BFB2-80BC70323214}" type="presParOf" srcId="{B0351F0E-7AAE-4F35-9207-D7F755DB47EA}" destId="{B2EA4239-745D-47FB-B7D6-E9DA0FC9690A}" srcOrd="7" destOrd="0" presId="urn:microsoft.com/office/officeart/2005/8/layout/orgChart1"/>
    <dgm:cxn modelId="{131A43DB-F5B9-4064-9E55-7296B61E4FA5}" type="presParOf" srcId="{B2EA4239-745D-47FB-B7D6-E9DA0FC9690A}" destId="{DC56502A-E9E1-42AA-A6B6-64D5E62E2790}" srcOrd="0" destOrd="0" presId="urn:microsoft.com/office/officeart/2005/8/layout/orgChart1"/>
    <dgm:cxn modelId="{E674244A-9713-4023-A50A-701BBDF6818D}" type="presParOf" srcId="{DC56502A-E9E1-42AA-A6B6-64D5E62E2790}" destId="{EDCC1237-F2C2-47AF-A463-4B3A064BEEF9}" srcOrd="0" destOrd="0" presId="urn:microsoft.com/office/officeart/2005/8/layout/orgChart1"/>
    <dgm:cxn modelId="{F58129BC-D55D-40EB-BBFE-67BA639B422C}" type="presParOf" srcId="{DC56502A-E9E1-42AA-A6B6-64D5E62E2790}" destId="{C9737D50-785F-4009-93ED-62DD14DDE6C0}" srcOrd="1" destOrd="0" presId="urn:microsoft.com/office/officeart/2005/8/layout/orgChart1"/>
    <dgm:cxn modelId="{67CCD90E-B9E1-4A57-BCC4-AA85225458EB}" type="presParOf" srcId="{B2EA4239-745D-47FB-B7D6-E9DA0FC9690A}" destId="{5AF829A2-1FC9-4498-B624-5A27876D4D76}" srcOrd="1" destOrd="0" presId="urn:microsoft.com/office/officeart/2005/8/layout/orgChart1"/>
    <dgm:cxn modelId="{1E2F3244-D75F-4612-A96B-AFDCD841F40D}" type="presParOf" srcId="{B2EA4239-745D-47FB-B7D6-E9DA0FC9690A}" destId="{6A02C1D0-6FCB-457F-B359-7BF12967D31F}" srcOrd="2" destOrd="0" presId="urn:microsoft.com/office/officeart/2005/8/layout/orgChart1"/>
    <dgm:cxn modelId="{8B9A07DA-B1BF-4084-BF54-E35AAA55CFCD}" type="presParOf" srcId="{4E7B8C50-38A5-4D3B-A5D0-CBF639CA7B2D}" destId="{FB6CD46B-EB53-43EC-9B39-6F8B609650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DEAAFF-88B8-4A03-802F-B24A991FC0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8B0B52-3330-4EF0-81D7-6CEACAB372D5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/>
            <a:t>FACULTY</a:t>
          </a:r>
          <a:endParaRPr lang="en-IN" sz="2000" dirty="0"/>
        </a:p>
      </dgm:t>
    </dgm:pt>
    <dgm:pt modelId="{17A50B7C-8EE2-45C9-B600-C1B376035FAA}" type="parTrans" cxnId="{95EE1F9F-77C3-449F-9D21-62469A5E0121}">
      <dgm:prSet/>
      <dgm:spPr/>
      <dgm:t>
        <a:bodyPr/>
        <a:lstStyle/>
        <a:p>
          <a:endParaRPr lang="en-IN"/>
        </a:p>
      </dgm:t>
    </dgm:pt>
    <dgm:pt modelId="{91B4865F-7EFB-47F9-BFBB-C496BE69F9E0}" type="sibTrans" cxnId="{95EE1F9F-77C3-449F-9D21-62469A5E0121}">
      <dgm:prSet/>
      <dgm:spPr/>
      <dgm:t>
        <a:bodyPr/>
        <a:lstStyle/>
        <a:p>
          <a:endParaRPr lang="en-IN"/>
        </a:p>
      </dgm:t>
    </dgm:pt>
    <dgm:pt modelId="{60444805-F8F3-446A-8000-707C04C76B73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/>
            <a:t>NEW ENTRY</a:t>
          </a:r>
          <a:endParaRPr lang="en-IN" sz="1800" dirty="0"/>
        </a:p>
      </dgm:t>
    </dgm:pt>
    <dgm:pt modelId="{9B779422-1B1A-41CB-9021-B8408B37477D}" type="parTrans" cxnId="{544BC360-9266-4EDE-8EA1-A0421888ABC4}">
      <dgm:prSet/>
      <dgm:spPr/>
      <dgm:t>
        <a:bodyPr/>
        <a:lstStyle/>
        <a:p>
          <a:endParaRPr lang="en-IN"/>
        </a:p>
      </dgm:t>
    </dgm:pt>
    <dgm:pt modelId="{716447E3-39AD-47CE-B0FF-EB1B603E40BD}" type="sibTrans" cxnId="{544BC360-9266-4EDE-8EA1-A0421888ABC4}">
      <dgm:prSet/>
      <dgm:spPr/>
      <dgm:t>
        <a:bodyPr/>
        <a:lstStyle/>
        <a:p>
          <a:endParaRPr lang="en-IN"/>
        </a:p>
      </dgm:t>
    </dgm:pt>
    <dgm:pt modelId="{A5D998B0-57D7-40D0-A750-9E72271660F5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/>
            <a:t>LIST OF HOD</a:t>
          </a:r>
          <a:endParaRPr lang="en-IN" sz="1800" dirty="0"/>
        </a:p>
      </dgm:t>
    </dgm:pt>
    <dgm:pt modelId="{6864A778-6C0D-4240-8EB5-97CC4A202C17}" type="parTrans" cxnId="{F3AB13AA-8646-47E6-8C7C-B48C831DA2EF}">
      <dgm:prSet/>
      <dgm:spPr/>
      <dgm:t>
        <a:bodyPr/>
        <a:lstStyle/>
        <a:p>
          <a:endParaRPr lang="en-IN"/>
        </a:p>
      </dgm:t>
    </dgm:pt>
    <dgm:pt modelId="{FDC5F91B-8BD9-4AF6-89A8-09EE4978D7B3}" type="sibTrans" cxnId="{F3AB13AA-8646-47E6-8C7C-B48C831DA2EF}">
      <dgm:prSet/>
      <dgm:spPr/>
      <dgm:t>
        <a:bodyPr/>
        <a:lstStyle/>
        <a:p>
          <a:endParaRPr lang="en-IN"/>
        </a:p>
      </dgm:t>
    </dgm:pt>
    <dgm:pt modelId="{44B4205C-E13F-47BE-8611-669FBE966FE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/>
            <a:t>FIND AND DISPLAY</a:t>
          </a:r>
          <a:endParaRPr lang="en-IN" sz="1800" dirty="0"/>
        </a:p>
      </dgm:t>
    </dgm:pt>
    <dgm:pt modelId="{26D8FAD2-2C9A-4229-9056-479D32691812}" type="parTrans" cxnId="{ABF10283-A678-4A2A-9A21-EB4AF3CF7001}">
      <dgm:prSet/>
      <dgm:spPr/>
      <dgm:t>
        <a:bodyPr/>
        <a:lstStyle/>
        <a:p>
          <a:endParaRPr lang="en-US"/>
        </a:p>
      </dgm:t>
    </dgm:pt>
    <dgm:pt modelId="{7BBB279F-A442-4521-99A1-9EFA606D208D}" type="sibTrans" cxnId="{ABF10283-A678-4A2A-9A21-EB4AF3CF7001}">
      <dgm:prSet/>
      <dgm:spPr/>
      <dgm:t>
        <a:bodyPr/>
        <a:lstStyle/>
        <a:p>
          <a:endParaRPr lang="en-US"/>
        </a:p>
      </dgm:t>
    </dgm:pt>
    <dgm:pt modelId="{10111CC9-2B9E-46AA-A105-AB22A9D76DE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/>
            <a:t>DEPT’ WISE FACULTY LIST</a:t>
          </a:r>
          <a:endParaRPr lang="en-IN" sz="1800" dirty="0"/>
        </a:p>
      </dgm:t>
    </dgm:pt>
    <dgm:pt modelId="{DF7B165E-4995-4E7A-8F3B-56202B33C127}" type="parTrans" cxnId="{3CBF3F17-E3DA-4852-91E3-4B77588EF418}">
      <dgm:prSet/>
      <dgm:spPr/>
      <dgm:t>
        <a:bodyPr/>
        <a:lstStyle/>
        <a:p>
          <a:endParaRPr lang="en-US"/>
        </a:p>
      </dgm:t>
    </dgm:pt>
    <dgm:pt modelId="{637F9D51-C3F9-43D2-8013-E6CF31EC32A2}" type="sibTrans" cxnId="{3CBF3F17-E3DA-4852-91E3-4B77588EF418}">
      <dgm:prSet/>
      <dgm:spPr/>
      <dgm:t>
        <a:bodyPr/>
        <a:lstStyle/>
        <a:p>
          <a:endParaRPr lang="en-US"/>
        </a:p>
      </dgm:t>
    </dgm:pt>
    <dgm:pt modelId="{C2C90F7E-9F0D-47A3-A057-B1AC4988BBFA}" type="pres">
      <dgm:prSet presAssocID="{68DEAAFF-88B8-4A03-802F-B24A991FC0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2B19A6-3A36-4FE8-8096-86D528AE30D7}" type="pres">
      <dgm:prSet presAssocID="{948B0B52-3330-4EF0-81D7-6CEACAB372D5}" presName="hierRoot1" presStyleCnt="0">
        <dgm:presLayoutVars>
          <dgm:hierBranch val="init"/>
        </dgm:presLayoutVars>
      </dgm:prSet>
      <dgm:spPr/>
    </dgm:pt>
    <dgm:pt modelId="{09BE48ED-D24D-4209-882F-0AF629BB635B}" type="pres">
      <dgm:prSet presAssocID="{948B0B52-3330-4EF0-81D7-6CEACAB372D5}" presName="rootComposite1" presStyleCnt="0"/>
      <dgm:spPr/>
    </dgm:pt>
    <dgm:pt modelId="{5CDB91BD-29E9-441F-A555-2777811CFA71}" type="pres">
      <dgm:prSet presAssocID="{948B0B52-3330-4EF0-81D7-6CEACAB372D5}" presName="rootText1" presStyleLbl="node0" presStyleIdx="0" presStyleCnt="1" custLinFactNeighborX="-2478" custLinFactNeighborY="-92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81462E-9A7D-4FAA-B2B3-F10736AAA1B3}" type="pres">
      <dgm:prSet presAssocID="{948B0B52-3330-4EF0-81D7-6CEACAB372D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F63C8D1-E846-42CA-B467-146369313B90}" type="pres">
      <dgm:prSet presAssocID="{948B0B52-3330-4EF0-81D7-6CEACAB372D5}" presName="hierChild2" presStyleCnt="0"/>
      <dgm:spPr/>
    </dgm:pt>
    <dgm:pt modelId="{DADFC8C6-2E3A-4BB1-BCA4-055223A5CCCB}" type="pres">
      <dgm:prSet presAssocID="{9B779422-1B1A-41CB-9021-B8408B37477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C5ACF69-E74A-4C9B-B3F2-AF525A6128FB}" type="pres">
      <dgm:prSet presAssocID="{60444805-F8F3-446A-8000-707C04C76B73}" presName="hierRoot2" presStyleCnt="0">
        <dgm:presLayoutVars>
          <dgm:hierBranch val="init"/>
        </dgm:presLayoutVars>
      </dgm:prSet>
      <dgm:spPr/>
    </dgm:pt>
    <dgm:pt modelId="{20B4C98F-21C2-4102-867F-B8D5DF06ACF4}" type="pres">
      <dgm:prSet presAssocID="{60444805-F8F3-446A-8000-707C04C76B73}" presName="rootComposite" presStyleCnt="0"/>
      <dgm:spPr/>
    </dgm:pt>
    <dgm:pt modelId="{1FB46133-C221-499B-A668-DBEDCC43B406}" type="pres">
      <dgm:prSet presAssocID="{60444805-F8F3-446A-8000-707C04C76B7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575D-1CDF-467B-8392-9F2AEFC2B00B}" type="pres">
      <dgm:prSet presAssocID="{60444805-F8F3-446A-8000-707C04C76B73}" presName="rootConnector" presStyleLbl="node2" presStyleIdx="0" presStyleCnt="4"/>
      <dgm:spPr/>
      <dgm:t>
        <a:bodyPr/>
        <a:lstStyle/>
        <a:p>
          <a:endParaRPr lang="en-US"/>
        </a:p>
      </dgm:t>
    </dgm:pt>
    <dgm:pt modelId="{F3D8A729-4D7A-4DA2-A65A-3B2F7C094EB1}" type="pres">
      <dgm:prSet presAssocID="{60444805-F8F3-446A-8000-707C04C76B73}" presName="hierChild4" presStyleCnt="0"/>
      <dgm:spPr/>
    </dgm:pt>
    <dgm:pt modelId="{F8C35A56-9F35-4F2B-9FA0-01F59C3C4126}" type="pres">
      <dgm:prSet presAssocID="{60444805-F8F3-446A-8000-707C04C76B73}" presName="hierChild5" presStyleCnt="0"/>
      <dgm:spPr/>
    </dgm:pt>
    <dgm:pt modelId="{90D34467-FB58-482E-8DC1-04D1901290EF}" type="pres">
      <dgm:prSet presAssocID="{6864A778-6C0D-4240-8EB5-97CC4A202C17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6639CD2-BEC6-47A5-8458-363B19CBD369}" type="pres">
      <dgm:prSet presAssocID="{A5D998B0-57D7-40D0-A750-9E72271660F5}" presName="hierRoot2" presStyleCnt="0">
        <dgm:presLayoutVars>
          <dgm:hierBranch val="init"/>
        </dgm:presLayoutVars>
      </dgm:prSet>
      <dgm:spPr/>
    </dgm:pt>
    <dgm:pt modelId="{18C430E3-261E-4A58-80DE-952B2268BDB5}" type="pres">
      <dgm:prSet presAssocID="{A5D998B0-57D7-40D0-A750-9E72271660F5}" presName="rootComposite" presStyleCnt="0"/>
      <dgm:spPr/>
    </dgm:pt>
    <dgm:pt modelId="{DD5903CB-344E-4DF2-9D3E-8BC5A8B3DBB6}" type="pres">
      <dgm:prSet presAssocID="{A5D998B0-57D7-40D0-A750-9E72271660F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2F41B50-C057-4567-ACE4-53190F166967}" type="pres">
      <dgm:prSet presAssocID="{A5D998B0-57D7-40D0-A750-9E72271660F5}" presName="rootConnector" presStyleLbl="node2" presStyleIdx="1" presStyleCnt="4"/>
      <dgm:spPr/>
      <dgm:t>
        <a:bodyPr/>
        <a:lstStyle/>
        <a:p>
          <a:endParaRPr lang="en-US"/>
        </a:p>
      </dgm:t>
    </dgm:pt>
    <dgm:pt modelId="{F7DBF90F-8C21-45CB-B0D7-53F785F0FF29}" type="pres">
      <dgm:prSet presAssocID="{A5D998B0-57D7-40D0-A750-9E72271660F5}" presName="hierChild4" presStyleCnt="0"/>
      <dgm:spPr/>
    </dgm:pt>
    <dgm:pt modelId="{6EB25513-0973-44A5-BE8C-87457DE67D13}" type="pres">
      <dgm:prSet presAssocID="{A5D998B0-57D7-40D0-A750-9E72271660F5}" presName="hierChild5" presStyleCnt="0"/>
      <dgm:spPr/>
    </dgm:pt>
    <dgm:pt modelId="{E0B1D8F7-A999-48F0-B5F7-1F7B80382EE3}" type="pres">
      <dgm:prSet presAssocID="{26D8FAD2-2C9A-4229-9056-479D3269181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9175E42-DB3E-4DDD-856F-80C57EE44AC1}" type="pres">
      <dgm:prSet presAssocID="{44B4205C-E13F-47BE-8611-669FBE966FE7}" presName="hierRoot2" presStyleCnt="0">
        <dgm:presLayoutVars>
          <dgm:hierBranch val="init"/>
        </dgm:presLayoutVars>
      </dgm:prSet>
      <dgm:spPr/>
    </dgm:pt>
    <dgm:pt modelId="{B4D76772-8721-4286-9768-8E7146535E01}" type="pres">
      <dgm:prSet presAssocID="{44B4205C-E13F-47BE-8611-669FBE966FE7}" presName="rootComposite" presStyleCnt="0"/>
      <dgm:spPr/>
    </dgm:pt>
    <dgm:pt modelId="{21435846-16D5-405F-A6D5-CE442BCC0E39}" type="pres">
      <dgm:prSet presAssocID="{44B4205C-E13F-47BE-8611-669FBE966FE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9AEDD-0155-4569-9625-30282E16BED2}" type="pres">
      <dgm:prSet presAssocID="{44B4205C-E13F-47BE-8611-669FBE966FE7}" presName="rootConnector" presStyleLbl="node2" presStyleIdx="2" presStyleCnt="4"/>
      <dgm:spPr/>
      <dgm:t>
        <a:bodyPr/>
        <a:lstStyle/>
        <a:p>
          <a:endParaRPr lang="en-US"/>
        </a:p>
      </dgm:t>
    </dgm:pt>
    <dgm:pt modelId="{6C789939-6F36-4F9A-9962-DEE0E60364DA}" type="pres">
      <dgm:prSet presAssocID="{44B4205C-E13F-47BE-8611-669FBE966FE7}" presName="hierChild4" presStyleCnt="0"/>
      <dgm:spPr/>
    </dgm:pt>
    <dgm:pt modelId="{1C278E6A-2471-41CA-9E1B-6343DB5CEC90}" type="pres">
      <dgm:prSet presAssocID="{44B4205C-E13F-47BE-8611-669FBE966FE7}" presName="hierChild5" presStyleCnt="0"/>
      <dgm:spPr/>
    </dgm:pt>
    <dgm:pt modelId="{CC313594-1E46-400D-A8C7-74584427E3C9}" type="pres">
      <dgm:prSet presAssocID="{DF7B165E-4995-4E7A-8F3B-56202B33C127}" presName="Name37" presStyleLbl="parChTrans1D2" presStyleIdx="3" presStyleCnt="4"/>
      <dgm:spPr/>
      <dgm:t>
        <a:bodyPr/>
        <a:lstStyle/>
        <a:p>
          <a:endParaRPr lang="en-US"/>
        </a:p>
      </dgm:t>
    </dgm:pt>
    <dgm:pt modelId="{AB118FD1-4D0E-44D8-97F3-CCFF2C7CCAC5}" type="pres">
      <dgm:prSet presAssocID="{10111CC9-2B9E-46AA-A105-AB22A9D76DEA}" presName="hierRoot2" presStyleCnt="0">
        <dgm:presLayoutVars>
          <dgm:hierBranch val="init"/>
        </dgm:presLayoutVars>
      </dgm:prSet>
      <dgm:spPr/>
    </dgm:pt>
    <dgm:pt modelId="{F35C781A-D2A1-412C-9BDF-8514BC07F446}" type="pres">
      <dgm:prSet presAssocID="{10111CC9-2B9E-46AA-A105-AB22A9D76DEA}" presName="rootComposite" presStyleCnt="0"/>
      <dgm:spPr/>
    </dgm:pt>
    <dgm:pt modelId="{B0131C4E-5666-45B7-BD7F-85158560EA42}" type="pres">
      <dgm:prSet presAssocID="{10111CC9-2B9E-46AA-A105-AB22A9D76DEA}" presName="rootText" presStyleLbl="node2" presStyleIdx="3" presStyleCnt="4" custScaleY="1881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C631C-9305-4453-AF1F-4AA8D99CC29C}" type="pres">
      <dgm:prSet presAssocID="{10111CC9-2B9E-46AA-A105-AB22A9D76DEA}" presName="rootConnector" presStyleLbl="node2" presStyleIdx="3" presStyleCnt="4"/>
      <dgm:spPr/>
      <dgm:t>
        <a:bodyPr/>
        <a:lstStyle/>
        <a:p>
          <a:endParaRPr lang="en-US"/>
        </a:p>
      </dgm:t>
    </dgm:pt>
    <dgm:pt modelId="{F3B72BDA-2A06-461D-93D0-453B0B1B9EDD}" type="pres">
      <dgm:prSet presAssocID="{10111CC9-2B9E-46AA-A105-AB22A9D76DEA}" presName="hierChild4" presStyleCnt="0"/>
      <dgm:spPr/>
    </dgm:pt>
    <dgm:pt modelId="{290CEF31-9CF0-4FCC-95E5-AA23417AAEBF}" type="pres">
      <dgm:prSet presAssocID="{10111CC9-2B9E-46AA-A105-AB22A9D76DEA}" presName="hierChild5" presStyleCnt="0"/>
      <dgm:spPr/>
    </dgm:pt>
    <dgm:pt modelId="{FA4D2A7C-FA0B-409B-83A5-AB0125F1B087}" type="pres">
      <dgm:prSet presAssocID="{948B0B52-3330-4EF0-81D7-6CEACAB372D5}" presName="hierChild3" presStyleCnt="0"/>
      <dgm:spPr/>
    </dgm:pt>
  </dgm:ptLst>
  <dgm:cxnLst>
    <dgm:cxn modelId="{327787AC-B199-404F-9FC1-6A9FFC617C1B}" type="presOf" srcId="{A5D998B0-57D7-40D0-A750-9E72271660F5}" destId="{D2F41B50-C057-4567-ACE4-53190F166967}" srcOrd="1" destOrd="0" presId="urn:microsoft.com/office/officeart/2005/8/layout/orgChart1"/>
    <dgm:cxn modelId="{75AB5398-4B1D-4597-960C-7741337A23E4}" type="presOf" srcId="{DF7B165E-4995-4E7A-8F3B-56202B33C127}" destId="{CC313594-1E46-400D-A8C7-74584427E3C9}" srcOrd="0" destOrd="0" presId="urn:microsoft.com/office/officeart/2005/8/layout/orgChart1"/>
    <dgm:cxn modelId="{544BC360-9266-4EDE-8EA1-A0421888ABC4}" srcId="{948B0B52-3330-4EF0-81D7-6CEACAB372D5}" destId="{60444805-F8F3-446A-8000-707C04C76B73}" srcOrd="0" destOrd="0" parTransId="{9B779422-1B1A-41CB-9021-B8408B37477D}" sibTransId="{716447E3-39AD-47CE-B0FF-EB1B603E40BD}"/>
    <dgm:cxn modelId="{19664727-006C-43E6-8CFA-99DA3731F281}" type="presOf" srcId="{68DEAAFF-88B8-4A03-802F-B24A991FC030}" destId="{C2C90F7E-9F0D-47A3-A057-B1AC4988BBFA}" srcOrd="0" destOrd="0" presId="urn:microsoft.com/office/officeart/2005/8/layout/orgChart1"/>
    <dgm:cxn modelId="{A894BBC1-965A-4717-9441-107B673229B0}" type="presOf" srcId="{948B0B52-3330-4EF0-81D7-6CEACAB372D5}" destId="{5181462E-9A7D-4FAA-B2B3-F10736AAA1B3}" srcOrd="1" destOrd="0" presId="urn:microsoft.com/office/officeart/2005/8/layout/orgChart1"/>
    <dgm:cxn modelId="{61F8C7E7-FAB9-47F7-B79C-B39AB6CB0A8A}" type="presOf" srcId="{44B4205C-E13F-47BE-8611-669FBE966FE7}" destId="{21435846-16D5-405F-A6D5-CE442BCC0E39}" srcOrd="0" destOrd="0" presId="urn:microsoft.com/office/officeart/2005/8/layout/orgChart1"/>
    <dgm:cxn modelId="{45B6280F-89EF-4A10-8C40-DFD87FB0BE85}" type="presOf" srcId="{10111CC9-2B9E-46AA-A105-AB22A9D76DEA}" destId="{B0131C4E-5666-45B7-BD7F-85158560EA42}" srcOrd="0" destOrd="0" presId="urn:microsoft.com/office/officeart/2005/8/layout/orgChart1"/>
    <dgm:cxn modelId="{3CBF3F17-E3DA-4852-91E3-4B77588EF418}" srcId="{948B0B52-3330-4EF0-81D7-6CEACAB372D5}" destId="{10111CC9-2B9E-46AA-A105-AB22A9D76DEA}" srcOrd="3" destOrd="0" parTransId="{DF7B165E-4995-4E7A-8F3B-56202B33C127}" sibTransId="{637F9D51-C3F9-43D2-8013-E6CF31EC32A2}"/>
    <dgm:cxn modelId="{1A657BB9-9C1D-4B35-A9F0-39E09A93BD7B}" type="presOf" srcId="{60444805-F8F3-446A-8000-707C04C76B73}" destId="{1FB46133-C221-499B-A668-DBEDCC43B406}" srcOrd="0" destOrd="0" presId="urn:microsoft.com/office/officeart/2005/8/layout/orgChart1"/>
    <dgm:cxn modelId="{5830E548-CCB6-4EF6-938E-52C5A668C768}" type="presOf" srcId="{44B4205C-E13F-47BE-8611-669FBE966FE7}" destId="{7449AEDD-0155-4569-9625-30282E16BED2}" srcOrd="1" destOrd="0" presId="urn:microsoft.com/office/officeart/2005/8/layout/orgChart1"/>
    <dgm:cxn modelId="{F3AB13AA-8646-47E6-8C7C-B48C831DA2EF}" srcId="{948B0B52-3330-4EF0-81D7-6CEACAB372D5}" destId="{A5D998B0-57D7-40D0-A750-9E72271660F5}" srcOrd="1" destOrd="0" parTransId="{6864A778-6C0D-4240-8EB5-97CC4A202C17}" sibTransId="{FDC5F91B-8BD9-4AF6-89A8-09EE4978D7B3}"/>
    <dgm:cxn modelId="{84E6D97A-B244-417E-AFA7-3D37724294CC}" type="presOf" srcId="{26D8FAD2-2C9A-4229-9056-479D32691812}" destId="{E0B1D8F7-A999-48F0-B5F7-1F7B80382EE3}" srcOrd="0" destOrd="0" presId="urn:microsoft.com/office/officeart/2005/8/layout/orgChart1"/>
    <dgm:cxn modelId="{61DE31F2-03B4-4BBA-AA84-29BC308C6524}" type="presOf" srcId="{6864A778-6C0D-4240-8EB5-97CC4A202C17}" destId="{90D34467-FB58-482E-8DC1-04D1901290EF}" srcOrd="0" destOrd="0" presId="urn:microsoft.com/office/officeart/2005/8/layout/orgChart1"/>
    <dgm:cxn modelId="{159B82E9-5B6A-4A68-B0B8-D7309D2C080D}" type="presOf" srcId="{9B779422-1B1A-41CB-9021-B8408B37477D}" destId="{DADFC8C6-2E3A-4BB1-BCA4-055223A5CCCB}" srcOrd="0" destOrd="0" presId="urn:microsoft.com/office/officeart/2005/8/layout/orgChart1"/>
    <dgm:cxn modelId="{95EE1F9F-77C3-449F-9D21-62469A5E0121}" srcId="{68DEAAFF-88B8-4A03-802F-B24A991FC030}" destId="{948B0B52-3330-4EF0-81D7-6CEACAB372D5}" srcOrd="0" destOrd="0" parTransId="{17A50B7C-8EE2-45C9-B600-C1B376035FAA}" sibTransId="{91B4865F-7EFB-47F9-BFBB-C496BE69F9E0}"/>
    <dgm:cxn modelId="{34B7278C-6BE5-4DBF-A4E3-DCEE336856AB}" type="presOf" srcId="{10111CC9-2B9E-46AA-A105-AB22A9D76DEA}" destId="{AD7C631C-9305-4453-AF1F-4AA8D99CC29C}" srcOrd="1" destOrd="0" presId="urn:microsoft.com/office/officeart/2005/8/layout/orgChart1"/>
    <dgm:cxn modelId="{998BCB03-0A0B-4A23-9EA0-ABC3E82F9FE0}" type="presOf" srcId="{948B0B52-3330-4EF0-81D7-6CEACAB372D5}" destId="{5CDB91BD-29E9-441F-A555-2777811CFA71}" srcOrd="0" destOrd="0" presId="urn:microsoft.com/office/officeart/2005/8/layout/orgChart1"/>
    <dgm:cxn modelId="{ABF10283-A678-4A2A-9A21-EB4AF3CF7001}" srcId="{948B0B52-3330-4EF0-81D7-6CEACAB372D5}" destId="{44B4205C-E13F-47BE-8611-669FBE966FE7}" srcOrd="2" destOrd="0" parTransId="{26D8FAD2-2C9A-4229-9056-479D32691812}" sibTransId="{7BBB279F-A442-4521-99A1-9EFA606D208D}"/>
    <dgm:cxn modelId="{4C9396C8-48A9-43FF-A79A-9EEC9931B44D}" type="presOf" srcId="{A5D998B0-57D7-40D0-A750-9E72271660F5}" destId="{DD5903CB-344E-4DF2-9D3E-8BC5A8B3DBB6}" srcOrd="0" destOrd="0" presId="urn:microsoft.com/office/officeart/2005/8/layout/orgChart1"/>
    <dgm:cxn modelId="{100C3487-1089-4787-9C19-AB553757898A}" type="presOf" srcId="{60444805-F8F3-446A-8000-707C04C76B73}" destId="{4E11575D-1CDF-467B-8392-9F2AEFC2B00B}" srcOrd="1" destOrd="0" presId="urn:microsoft.com/office/officeart/2005/8/layout/orgChart1"/>
    <dgm:cxn modelId="{151E85E9-E969-4F07-9F45-765F95A19477}" type="presParOf" srcId="{C2C90F7E-9F0D-47A3-A057-B1AC4988BBFA}" destId="{332B19A6-3A36-4FE8-8096-86D528AE30D7}" srcOrd="0" destOrd="0" presId="urn:microsoft.com/office/officeart/2005/8/layout/orgChart1"/>
    <dgm:cxn modelId="{FFFE55BB-B976-4B68-982D-D9118FBEE44D}" type="presParOf" srcId="{332B19A6-3A36-4FE8-8096-86D528AE30D7}" destId="{09BE48ED-D24D-4209-882F-0AF629BB635B}" srcOrd="0" destOrd="0" presId="urn:microsoft.com/office/officeart/2005/8/layout/orgChart1"/>
    <dgm:cxn modelId="{3055C8CC-7CA5-4C3A-A67F-64DBEFE89F7C}" type="presParOf" srcId="{09BE48ED-D24D-4209-882F-0AF629BB635B}" destId="{5CDB91BD-29E9-441F-A555-2777811CFA71}" srcOrd="0" destOrd="0" presId="urn:microsoft.com/office/officeart/2005/8/layout/orgChart1"/>
    <dgm:cxn modelId="{E448928A-D075-4FF3-8A46-0D20158CC25F}" type="presParOf" srcId="{09BE48ED-D24D-4209-882F-0AF629BB635B}" destId="{5181462E-9A7D-4FAA-B2B3-F10736AAA1B3}" srcOrd="1" destOrd="0" presId="urn:microsoft.com/office/officeart/2005/8/layout/orgChart1"/>
    <dgm:cxn modelId="{1DFF2CE3-7481-4F7F-87A6-50AA34FD4104}" type="presParOf" srcId="{332B19A6-3A36-4FE8-8096-86D528AE30D7}" destId="{4F63C8D1-E846-42CA-B467-146369313B90}" srcOrd="1" destOrd="0" presId="urn:microsoft.com/office/officeart/2005/8/layout/orgChart1"/>
    <dgm:cxn modelId="{485603CA-66F9-4E92-81F3-983C0511F2E4}" type="presParOf" srcId="{4F63C8D1-E846-42CA-B467-146369313B90}" destId="{DADFC8C6-2E3A-4BB1-BCA4-055223A5CCCB}" srcOrd="0" destOrd="0" presId="urn:microsoft.com/office/officeart/2005/8/layout/orgChart1"/>
    <dgm:cxn modelId="{BECE60C1-EBF6-4378-9073-3964610C914B}" type="presParOf" srcId="{4F63C8D1-E846-42CA-B467-146369313B90}" destId="{9C5ACF69-E74A-4C9B-B3F2-AF525A6128FB}" srcOrd="1" destOrd="0" presId="urn:microsoft.com/office/officeart/2005/8/layout/orgChart1"/>
    <dgm:cxn modelId="{FB01DA8E-50C1-48C4-89F6-4F173FA24742}" type="presParOf" srcId="{9C5ACF69-E74A-4C9B-B3F2-AF525A6128FB}" destId="{20B4C98F-21C2-4102-867F-B8D5DF06ACF4}" srcOrd="0" destOrd="0" presId="urn:microsoft.com/office/officeart/2005/8/layout/orgChart1"/>
    <dgm:cxn modelId="{73AA3C1D-BFC7-4CCD-8E5D-651B5E4081DC}" type="presParOf" srcId="{20B4C98F-21C2-4102-867F-B8D5DF06ACF4}" destId="{1FB46133-C221-499B-A668-DBEDCC43B406}" srcOrd="0" destOrd="0" presId="urn:microsoft.com/office/officeart/2005/8/layout/orgChart1"/>
    <dgm:cxn modelId="{50FAEEA2-B2E0-4665-9C61-A1C193E01B07}" type="presParOf" srcId="{20B4C98F-21C2-4102-867F-B8D5DF06ACF4}" destId="{4E11575D-1CDF-467B-8392-9F2AEFC2B00B}" srcOrd="1" destOrd="0" presId="urn:microsoft.com/office/officeart/2005/8/layout/orgChart1"/>
    <dgm:cxn modelId="{9B6650FF-714D-403F-9D11-160AF2162721}" type="presParOf" srcId="{9C5ACF69-E74A-4C9B-B3F2-AF525A6128FB}" destId="{F3D8A729-4D7A-4DA2-A65A-3B2F7C094EB1}" srcOrd="1" destOrd="0" presId="urn:microsoft.com/office/officeart/2005/8/layout/orgChart1"/>
    <dgm:cxn modelId="{2EAAE1E4-EA2B-433B-9E2C-AD13469A1AB4}" type="presParOf" srcId="{9C5ACF69-E74A-4C9B-B3F2-AF525A6128FB}" destId="{F8C35A56-9F35-4F2B-9FA0-01F59C3C4126}" srcOrd="2" destOrd="0" presId="urn:microsoft.com/office/officeart/2005/8/layout/orgChart1"/>
    <dgm:cxn modelId="{4DD9F4D6-AB29-4D4C-B305-ABA8BF680AA2}" type="presParOf" srcId="{4F63C8D1-E846-42CA-B467-146369313B90}" destId="{90D34467-FB58-482E-8DC1-04D1901290EF}" srcOrd="2" destOrd="0" presId="urn:microsoft.com/office/officeart/2005/8/layout/orgChart1"/>
    <dgm:cxn modelId="{497E42CB-0B48-444B-BF5D-F16344677898}" type="presParOf" srcId="{4F63C8D1-E846-42CA-B467-146369313B90}" destId="{46639CD2-BEC6-47A5-8458-363B19CBD369}" srcOrd="3" destOrd="0" presId="urn:microsoft.com/office/officeart/2005/8/layout/orgChart1"/>
    <dgm:cxn modelId="{BED1AF9E-FA36-42D4-A31B-4944B28B9A27}" type="presParOf" srcId="{46639CD2-BEC6-47A5-8458-363B19CBD369}" destId="{18C430E3-261E-4A58-80DE-952B2268BDB5}" srcOrd="0" destOrd="0" presId="urn:microsoft.com/office/officeart/2005/8/layout/orgChart1"/>
    <dgm:cxn modelId="{C09A2718-A5A3-469C-A3FB-BBE6BEF6D705}" type="presParOf" srcId="{18C430E3-261E-4A58-80DE-952B2268BDB5}" destId="{DD5903CB-344E-4DF2-9D3E-8BC5A8B3DBB6}" srcOrd="0" destOrd="0" presId="urn:microsoft.com/office/officeart/2005/8/layout/orgChart1"/>
    <dgm:cxn modelId="{42A061A0-8314-4F93-91C8-FBD0EB630629}" type="presParOf" srcId="{18C430E3-261E-4A58-80DE-952B2268BDB5}" destId="{D2F41B50-C057-4567-ACE4-53190F166967}" srcOrd="1" destOrd="0" presId="urn:microsoft.com/office/officeart/2005/8/layout/orgChart1"/>
    <dgm:cxn modelId="{27AA2352-4ED7-448B-87FE-881C568CE619}" type="presParOf" srcId="{46639CD2-BEC6-47A5-8458-363B19CBD369}" destId="{F7DBF90F-8C21-45CB-B0D7-53F785F0FF29}" srcOrd="1" destOrd="0" presId="urn:microsoft.com/office/officeart/2005/8/layout/orgChart1"/>
    <dgm:cxn modelId="{9DBCCBB6-4D79-4B28-8F29-C414DC3BFCC7}" type="presParOf" srcId="{46639CD2-BEC6-47A5-8458-363B19CBD369}" destId="{6EB25513-0973-44A5-BE8C-87457DE67D13}" srcOrd="2" destOrd="0" presId="urn:microsoft.com/office/officeart/2005/8/layout/orgChart1"/>
    <dgm:cxn modelId="{6D6D35F4-AC4E-4D28-99BD-7487BC3393D3}" type="presParOf" srcId="{4F63C8D1-E846-42CA-B467-146369313B90}" destId="{E0B1D8F7-A999-48F0-B5F7-1F7B80382EE3}" srcOrd="4" destOrd="0" presId="urn:microsoft.com/office/officeart/2005/8/layout/orgChart1"/>
    <dgm:cxn modelId="{84CE1569-9EE4-4A61-AC61-5F402771782D}" type="presParOf" srcId="{4F63C8D1-E846-42CA-B467-146369313B90}" destId="{79175E42-DB3E-4DDD-856F-80C57EE44AC1}" srcOrd="5" destOrd="0" presId="urn:microsoft.com/office/officeart/2005/8/layout/orgChart1"/>
    <dgm:cxn modelId="{6A8655E4-21A8-402F-B43A-A0B0F61C64D2}" type="presParOf" srcId="{79175E42-DB3E-4DDD-856F-80C57EE44AC1}" destId="{B4D76772-8721-4286-9768-8E7146535E01}" srcOrd="0" destOrd="0" presId="urn:microsoft.com/office/officeart/2005/8/layout/orgChart1"/>
    <dgm:cxn modelId="{17624FD1-8B0B-44D5-8FE6-FF60358F262E}" type="presParOf" srcId="{B4D76772-8721-4286-9768-8E7146535E01}" destId="{21435846-16D5-405F-A6D5-CE442BCC0E39}" srcOrd="0" destOrd="0" presId="urn:microsoft.com/office/officeart/2005/8/layout/orgChart1"/>
    <dgm:cxn modelId="{ED958D1B-C131-4424-A6B3-A3D283F35AD1}" type="presParOf" srcId="{B4D76772-8721-4286-9768-8E7146535E01}" destId="{7449AEDD-0155-4569-9625-30282E16BED2}" srcOrd="1" destOrd="0" presId="urn:microsoft.com/office/officeart/2005/8/layout/orgChart1"/>
    <dgm:cxn modelId="{88CBCE2B-D19E-4F19-BE28-25DBD7886F12}" type="presParOf" srcId="{79175E42-DB3E-4DDD-856F-80C57EE44AC1}" destId="{6C789939-6F36-4F9A-9962-DEE0E60364DA}" srcOrd="1" destOrd="0" presId="urn:microsoft.com/office/officeart/2005/8/layout/orgChart1"/>
    <dgm:cxn modelId="{2D0BAE45-AC7D-48F4-AB60-AE0ABFCEA265}" type="presParOf" srcId="{79175E42-DB3E-4DDD-856F-80C57EE44AC1}" destId="{1C278E6A-2471-41CA-9E1B-6343DB5CEC90}" srcOrd="2" destOrd="0" presId="urn:microsoft.com/office/officeart/2005/8/layout/orgChart1"/>
    <dgm:cxn modelId="{50DA6ECD-DB76-4B97-AEC4-3E4BE3684D51}" type="presParOf" srcId="{4F63C8D1-E846-42CA-B467-146369313B90}" destId="{CC313594-1E46-400D-A8C7-74584427E3C9}" srcOrd="6" destOrd="0" presId="urn:microsoft.com/office/officeart/2005/8/layout/orgChart1"/>
    <dgm:cxn modelId="{DBB2FA6C-BF64-4478-A6A2-4B5BAFCA9C04}" type="presParOf" srcId="{4F63C8D1-E846-42CA-B467-146369313B90}" destId="{AB118FD1-4D0E-44D8-97F3-CCFF2C7CCAC5}" srcOrd="7" destOrd="0" presId="urn:microsoft.com/office/officeart/2005/8/layout/orgChart1"/>
    <dgm:cxn modelId="{1112284C-E066-4CE2-8D87-ADA148DD40BD}" type="presParOf" srcId="{AB118FD1-4D0E-44D8-97F3-CCFF2C7CCAC5}" destId="{F35C781A-D2A1-412C-9BDF-8514BC07F446}" srcOrd="0" destOrd="0" presId="urn:microsoft.com/office/officeart/2005/8/layout/orgChart1"/>
    <dgm:cxn modelId="{97025475-7128-44FE-A2FC-9D71DC708622}" type="presParOf" srcId="{F35C781A-D2A1-412C-9BDF-8514BC07F446}" destId="{B0131C4E-5666-45B7-BD7F-85158560EA42}" srcOrd="0" destOrd="0" presId="urn:microsoft.com/office/officeart/2005/8/layout/orgChart1"/>
    <dgm:cxn modelId="{70D094F0-8773-44B5-BFCE-A7AE78B16E28}" type="presParOf" srcId="{F35C781A-D2A1-412C-9BDF-8514BC07F446}" destId="{AD7C631C-9305-4453-AF1F-4AA8D99CC29C}" srcOrd="1" destOrd="0" presId="urn:microsoft.com/office/officeart/2005/8/layout/orgChart1"/>
    <dgm:cxn modelId="{7139D9C9-8BC5-4D40-AC61-43165A3F7596}" type="presParOf" srcId="{AB118FD1-4D0E-44D8-97F3-CCFF2C7CCAC5}" destId="{F3B72BDA-2A06-461D-93D0-453B0B1B9EDD}" srcOrd="1" destOrd="0" presId="urn:microsoft.com/office/officeart/2005/8/layout/orgChart1"/>
    <dgm:cxn modelId="{1AF6A2A9-E183-4BC9-A8F7-E65B564EA777}" type="presParOf" srcId="{AB118FD1-4D0E-44D8-97F3-CCFF2C7CCAC5}" destId="{290CEF31-9CF0-4FCC-95E5-AA23417AAEBF}" srcOrd="2" destOrd="0" presId="urn:microsoft.com/office/officeart/2005/8/layout/orgChart1"/>
    <dgm:cxn modelId="{A43AA590-7031-4D6F-8016-D458309D635A}" type="presParOf" srcId="{332B19A6-3A36-4FE8-8096-86D528AE30D7}" destId="{FA4D2A7C-FA0B-409B-83A5-AB0125F1B0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204CED2-E019-4565-AC28-9C7FCA7655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8A0517-6F42-4369-A76B-6CB93CC714C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FUNCTIONALITIES..</a:t>
          </a:r>
          <a:endParaRPr lang="en-IN" dirty="0"/>
        </a:p>
      </dgm:t>
    </dgm:pt>
    <dgm:pt modelId="{EC501322-48C0-4A28-8523-DEB477CB4A8A}" type="parTrans" cxnId="{B6384F4E-7CE4-4CEB-9ABF-DA4EF50F3893}">
      <dgm:prSet/>
      <dgm:spPr/>
      <dgm:t>
        <a:bodyPr/>
        <a:lstStyle/>
        <a:p>
          <a:endParaRPr lang="en-IN"/>
        </a:p>
      </dgm:t>
    </dgm:pt>
    <dgm:pt modelId="{64213027-4481-402B-9F06-34A3514F426F}" type="sibTrans" cxnId="{B6384F4E-7CE4-4CEB-9ABF-DA4EF50F3893}">
      <dgm:prSet/>
      <dgm:spPr/>
      <dgm:t>
        <a:bodyPr/>
        <a:lstStyle/>
        <a:p>
          <a:endParaRPr lang="en-IN"/>
        </a:p>
      </dgm:t>
    </dgm:pt>
    <dgm:pt modelId="{F74399B5-D9CB-425B-87E2-ED9236F304A9}" type="pres">
      <dgm:prSet presAssocID="{7204CED2-E019-4565-AC28-9C7FCA7655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ABA3AC-672C-443B-8302-AED6471A1DB2}" type="pres">
      <dgm:prSet presAssocID="{A08A0517-6F42-4369-A76B-6CB93CC714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57BC7-36FE-41BB-A6C1-0EE3381768D5}" type="presOf" srcId="{A08A0517-6F42-4369-A76B-6CB93CC714CB}" destId="{FDABA3AC-672C-443B-8302-AED6471A1DB2}" srcOrd="0" destOrd="0" presId="urn:microsoft.com/office/officeart/2005/8/layout/vList2"/>
    <dgm:cxn modelId="{B6384F4E-7CE4-4CEB-9ABF-DA4EF50F3893}" srcId="{7204CED2-E019-4565-AC28-9C7FCA765524}" destId="{A08A0517-6F42-4369-A76B-6CB93CC714CB}" srcOrd="0" destOrd="0" parTransId="{EC501322-48C0-4A28-8523-DEB477CB4A8A}" sibTransId="{64213027-4481-402B-9F06-34A3514F426F}"/>
    <dgm:cxn modelId="{943FA1C1-DEB9-4FD2-921B-A0D41CC4657B}" type="presOf" srcId="{7204CED2-E019-4565-AC28-9C7FCA765524}" destId="{F74399B5-D9CB-425B-87E2-ED9236F304A9}" srcOrd="0" destOrd="0" presId="urn:microsoft.com/office/officeart/2005/8/layout/vList2"/>
    <dgm:cxn modelId="{D14B09DC-D98D-436E-B668-70B13F03FA0B}" type="presParOf" srcId="{F74399B5-D9CB-425B-87E2-ED9236F304A9}" destId="{FDABA3AC-672C-443B-8302-AED6471A1D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A36A79C-F528-499B-9166-BAE87D72C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0B4FC9-66CC-4B9D-B735-2669EC6ADD0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ADMIN SECTION</a:t>
          </a:r>
          <a:endParaRPr lang="en-IN"/>
        </a:p>
      </dgm:t>
    </dgm:pt>
    <dgm:pt modelId="{2C6C5686-0907-4609-B08E-7EF5333424D0}" type="parTrans" cxnId="{72FB2238-FA0A-4F59-93F1-27DD9D8DDF7D}">
      <dgm:prSet/>
      <dgm:spPr/>
      <dgm:t>
        <a:bodyPr/>
        <a:lstStyle/>
        <a:p>
          <a:endParaRPr lang="en-IN"/>
        </a:p>
      </dgm:t>
    </dgm:pt>
    <dgm:pt modelId="{CBEBFE9E-7B03-4804-A135-31362F6D966D}" type="sibTrans" cxnId="{72FB2238-FA0A-4F59-93F1-27DD9D8DDF7D}">
      <dgm:prSet/>
      <dgm:spPr/>
      <dgm:t>
        <a:bodyPr/>
        <a:lstStyle/>
        <a:p>
          <a:endParaRPr lang="en-IN"/>
        </a:p>
      </dgm:t>
    </dgm:pt>
    <dgm:pt modelId="{4B57834E-9A96-4E8C-B1BB-CCC9B3C1F04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STUDENT </a:t>
          </a:r>
          <a:r>
            <a:rPr lang="en-IN" b="0" i="0" dirty="0" smtClean="0"/>
            <a:t>AND FACULTY SECTION</a:t>
          </a:r>
          <a:endParaRPr lang="en-IN" dirty="0"/>
        </a:p>
      </dgm:t>
    </dgm:pt>
    <dgm:pt modelId="{E5811DD9-AA95-48DB-8849-B673F0ED50F7}" type="parTrans" cxnId="{E7446F22-4B3F-44A4-83AE-E14BE8F6FC28}">
      <dgm:prSet/>
      <dgm:spPr/>
      <dgm:t>
        <a:bodyPr/>
        <a:lstStyle/>
        <a:p>
          <a:endParaRPr lang="en-IN"/>
        </a:p>
      </dgm:t>
    </dgm:pt>
    <dgm:pt modelId="{5D446996-5A70-49C9-B803-EE18A036FA05}" type="sibTrans" cxnId="{E7446F22-4B3F-44A4-83AE-E14BE8F6FC28}">
      <dgm:prSet/>
      <dgm:spPr/>
      <dgm:t>
        <a:bodyPr/>
        <a:lstStyle/>
        <a:p>
          <a:endParaRPr lang="en-IN"/>
        </a:p>
      </dgm:t>
    </dgm:pt>
    <dgm:pt modelId="{DF6A1656-EF90-49E3-8FC2-B32848950CB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FINANCE </a:t>
          </a:r>
          <a:r>
            <a:rPr lang="en-IN" b="0" i="0" dirty="0" smtClean="0"/>
            <a:t>SECTION</a:t>
          </a:r>
          <a:endParaRPr lang="en-IN" dirty="0"/>
        </a:p>
      </dgm:t>
    </dgm:pt>
    <dgm:pt modelId="{C1EFB50E-563A-428F-8076-6193A69CC047}" type="parTrans" cxnId="{1F23E76F-95AB-4914-B66F-4E5CDB92CACD}">
      <dgm:prSet/>
      <dgm:spPr/>
      <dgm:t>
        <a:bodyPr/>
        <a:lstStyle/>
        <a:p>
          <a:endParaRPr lang="en-IN"/>
        </a:p>
      </dgm:t>
    </dgm:pt>
    <dgm:pt modelId="{C66B60B9-7A58-493C-8821-9D4680415DB2}" type="sibTrans" cxnId="{1F23E76F-95AB-4914-B66F-4E5CDB92CACD}">
      <dgm:prSet/>
      <dgm:spPr/>
      <dgm:t>
        <a:bodyPr/>
        <a:lstStyle/>
        <a:p>
          <a:endParaRPr lang="en-IN"/>
        </a:p>
      </dgm:t>
    </dgm:pt>
    <dgm:pt modelId="{F791F30E-F571-4D83-9D38-DC3837AD2E7B}" type="pres">
      <dgm:prSet presAssocID="{7A36A79C-F528-499B-9166-BAE87D72CA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18EDD7-FB8D-45D7-8DC7-B5C0CBFE8016}" type="pres">
      <dgm:prSet presAssocID="{580B4FC9-66CC-4B9D-B735-2669EC6ADD0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89CEA-245F-46E0-ACBD-B296EB8B2BF4}" type="pres">
      <dgm:prSet presAssocID="{CBEBFE9E-7B03-4804-A135-31362F6D966D}" presName="spacer" presStyleCnt="0"/>
      <dgm:spPr/>
    </dgm:pt>
    <dgm:pt modelId="{1DFB8912-6EED-4CAB-ACCA-055A1EC0113F}" type="pres">
      <dgm:prSet presAssocID="{4B57834E-9A96-4E8C-B1BB-CCC9B3C1F04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6AFE7-6E47-4CF6-930A-849BB84AAA88}" type="pres">
      <dgm:prSet presAssocID="{5D446996-5A70-49C9-B803-EE18A036FA05}" presName="spacer" presStyleCnt="0"/>
      <dgm:spPr/>
    </dgm:pt>
    <dgm:pt modelId="{F071D202-605D-48E8-8317-E4CCBD67CB0F}" type="pres">
      <dgm:prSet presAssocID="{DF6A1656-EF90-49E3-8FC2-B32848950C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FB2238-FA0A-4F59-93F1-27DD9D8DDF7D}" srcId="{7A36A79C-F528-499B-9166-BAE87D72CA36}" destId="{580B4FC9-66CC-4B9D-B735-2669EC6ADD0D}" srcOrd="0" destOrd="0" parTransId="{2C6C5686-0907-4609-B08E-7EF5333424D0}" sibTransId="{CBEBFE9E-7B03-4804-A135-31362F6D966D}"/>
    <dgm:cxn modelId="{206A06C2-0C82-4DF4-BAEC-4EA6084932AF}" type="presOf" srcId="{7A36A79C-F528-499B-9166-BAE87D72CA36}" destId="{F791F30E-F571-4D83-9D38-DC3837AD2E7B}" srcOrd="0" destOrd="0" presId="urn:microsoft.com/office/officeart/2005/8/layout/vList2"/>
    <dgm:cxn modelId="{E8C1F497-C4FC-4363-89EA-DE03A0DCE593}" type="presOf" srcId="{DF6A1656-EF90-49E3-8FC2-B32848950CBE}" destId="{F071D202-605D-48E8-8317-E4CCBD67CB0F}" srcOrd="0" destOrd="0" presId="urn:microsoft.com/office/officeart/2005/8/layout/vList2"/>
    <dgm:cxn modelId="{1F23E76F-95AB-4914-B66F-4E5CDB92CACD}" srcId="{7A36A79C-F528-499B-9166-BAE87D72CA36}" destId="{DF6A1656-EF90-49E3-8FC2-B32848950CBE}" srcOrd="2" destOrd="0" parTransId="{C1EFB50E-563A-428F-8076-6193A69CC047}" sibTransId="{C66B60B9-7A58-493C-8821-9D4680415DB2}"/>
    <dgm:cxn modelId="{6C65247F-094B-4036-B244-ED9CFA2A6891}" type="presOf" srcId="{4B57834E-9A96-4E8C-B1BB-CCC9B3C1F041}" destId="{1DFB8912-6EED-4CAB-ACCA-055A1EC0113F}" srcOrd="0" destOrd="0" presId="urn:microsoft.com/office/officeart/2005/8/layout/vList2"/>
    <dgm:cxn modelId="{BB301557-AB86-4CA1-9D07-E989534B6751}" type="presOf" srcId="{580B4FC9-66CC-4B9D-B735-2669EC6ADD0D}" destId="{EF18EDD7-FB8D-45D7-8DC7-B5C0CBFE8016}" srcOrd="0" destOrd="0" presId="urn:microsoft.com/office/officeart/2005/8/layout/vList2"/>
    <dgm:cxn modelId="{E7446F22-4B3F-44A4-83AE-E14BE8F6FC28}" srcId="{7A36A79C-F528-499B-9166-BAE87D72CA36}" destId="{4B57834E-9A96-4E8C-B1BB-CCC9B3C1F041}" srcOrd="1" destOrd="0" parTransId="{E5811DD9-AA95-48DB-8849-B673F0ED50F7}" sibTransId="{5D446996-5A70-49C9-B803-EE18A036FA05}"/>
    <dgm:cxn modelId="{41C452C0-E6EE-4F1B-B3EC-89FB57A1F9F8}" type="presParOf" srcId="{F791F30E-F571-4D83-9D38-DC3837AD2E7B}" destId="{EF18EDD7-FB8D-45D7-8DC7-B5C0CBFE8016}" srcOrd="0" destOrd="0" presId="urn:microsoft.com/office/officeart/2005/8/layout/vList2"/>
    <dgm:cxn modelId="{B1746BED-E36E-4164-A44B-C9909AED7720}" type="presParOf" srcId="{F791F30E-F571-4D83-9D38-DC3837AD2E7B}" destId="{87989CEA-245F-46E0-ACBD-B296EB8B2BF4}" srcOrd="1" destOrd="0" presId="urn:microsoft.com/office/officeart/2005/8/layout/vList2"/>
    <dgm:cxn modelId="{AEE9EE46-DDA6-4FFB-938C-27464EB6EAC1}" type="presParOf" srcId="{F791F30E-F571-4D83-9D38-DC3837AD2E7B}" destId="{1DFB8912-6EED-4CAB-ACCA-055A1EC0113F}" srcOrd="2" destOrd="0" presId="urn:microsoft.com/office/officeart/2005/8/layout/vList2"/>
    <dgm:cxn modelId="{F3000E9A-E4F1-4B99-BFCD-96D0DA4B8AB8}" type="presParOf" srcId="{F791F30E-F571-4D83-9D38-DC3837AD2E7B}" destId="{3566AFE7-6E47-4CF6-930A-849BB84AAA88}" srcOrd="3" destOrd="0" presId="urn:microsoft.com/office/officeart/2005/8/layout/vList2"/>
    <dgm:cxn modelId="{73AFB428-51A7-4EAD-A2E3-28687959676A}" type="presParOf" srcId="{F791F30E-F571-4D83-9D38-DC3837AD2E7B}" destId="{F071D202-605D-48E8-8317-E4CCBD67CB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C03917-EA6D-4E34-8197-4F6EBB7F52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357B6E-874A-4E2C-BFCA-88645982292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ADMIN SECTION:</a:t>
          </a:r>
          <a:endParaRPr lang="en-IN"/>
        </a:p>
      </dgm:t>
    </dgm:pt>
    <dgm:pt modelId="{37608546-A8BE-4CF3-B8E6-E2FE7C9A36AA}" type="parTrans" cxnId="{26168A8F-65C2-4618-9B4F-9F59DDCD78F4}">
      <dgm:prSet/>
      <dgm:spPr/>
      <dgm:t>
        <a:bodyPr/>
        <a:lstStyle/>
        <a:p>
          <a:endParaRPr lang="en-IN"/>
        </a:p>
      </dgm:t>
    </dgm:pt>
    <dgm:pt modelId="{8E767BE2-4584-45A0-939D-F43E9B0ADE46}" type="sibTrans" cxnId="{26168A8F-65C2-4618-9B4F-9F59DDCD78F4}">
      <dgm:prSet/>
      <dgm:spPr/>
      <dgm:t>
        <a:bodyPr/>
        <a:lstStyle/>
        <a:p>
          <a:endParaRPr lang="en-IN"/>
        </a:p>
      </dgm:t>
    </dgm:pt>
    <dgm:pt modelId="{EEF293C1-76A3-48DC-BC92-D32F00C664D6}" type="pres">
      <dgm:prSet presAssocID="{83C03917-EA6D-4E34-8197-4F6EBB7F52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FCCB8-E85E-4C1D-8E75-B8666C2281E7}" type="pres">
      <dgm:prSet presAssocID="{07357B6E-874A-4E2C-BFCA-8864598229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168A8F-65C2-4618-9B4F-9F59DDCD78F4}" srcId="{83C03917-EA6D-4E34-8197-4F6EBB7F52C6}" destId="{07357B6E-874A-4E2C-BFCA-886459822928}" srcOrd="0" destOrd="0" parTransId="{37608546-A8BE-4CF3-B8E6-E2FE7C9A36AA}" sibTransId="{8E767BE2-4584-45A0-939D-F43E9B0ADE46}"/>
    <dgm:cxn modelId="{06E3967F-68B5-4EDA-914A-EDF6E219D6B5}" type="presOf" srcId="{07357B6E-874A-4E2C-BFCA-886459822928}" destId="{07FFCCB8-E85E-4C1D-8E75-B8666C2281E7}" srcOrd="0" destOrd="0" presId="urn:microsoft.com/office/officeart/2005/8/layout/vList2"/>
    <dgm:cxn modelId="{75AA5CA8-F255-404C-91DA-566AEA8D20F2}" type="presOf" srcId="{83C03917-EA6D-4E34-8197-4F6EBB7F52C6}" destId="{EEF293C1-76A3-48DC-BC92-D32F00C664D6}" srcOrd="0" destOrd="0" presId="urn:microsoft.com/office/officeart/2005/8/layout/vList2"/>
    <dgm:cxn modelId="{4048CDA4-C9D3-4F87-BC34-147E2A5C53DE}" type="presParOf" srcId="{EEF293C1-76A3-48DC-BC92-D32F00C664D6}" destId="{07FFCCB8-E85E-4C1D-8E75-B8666C2281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9C056CF-0575-428F-B87D-BFACE4CDE1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FF8363-C4E0-48EE-9931-DF548E68F61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FUNCTIONS ARE:</a:t>
          </a:r>
          <a:endParaRPr lang="en-IN"/>
        </a:p>
      </dgm:t>
    </dgm:pt>
    <dgm:pt modelId="{938F363C-DE97-44B3-952C-737CBC8F4705}" type="parTrans" cxnId="{CAB067E8-93A4-4290-AAC6-D69316B2039E}">
      <dgm:prSet/>
      <dgm:spPr/>
      <dgm:t>
        <a:bodyPr/>
        <a:lstStyle/>
        <a:p>
          <a:endParaRPr lang="en-IN"/>
        </a:p>
      </dgm:t>
    </dgm:pt>
    <dgm:pt modelId="{1B2A1AA1-44FB-420E-9578-B61DEEDE5388}" type="sibTrans" cxnId="{CAB067E8-93A4-4290-AAC6-D69316B2039E}">
      <dgm:prSet/>
      <dgm:spPr/>
      <dgm:t>
        <a:bodyPr/>
        <a:lstStyle/>
        <a:p>
          <a:endParaRPr lang="en-IN"/>
        </a:p>
      </dgm:t>
    </dgm:pt>
    <dgm:pt modelId="{7197DE61-398B-44D5-97A6-6EADD005598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smtClean="0">
              <a:latin typeface="Bahnschrift SemiBold" panose="020B0502040204020203" pitchFamily="34" charset="0"/>
            </a:rPr>
            <a:t>NEW STUDENT AND FACULTY REGISTRATION</a:t>
          </a:r>
          <a:endParaRPr lang="en-IN">
            <a:latin typeface="Bahnschrift SemiBold" panose="020B0502040204020203" pitchFamily="34" charset="0"/>
          </a:endParaRPr>
        </a:p>
      </dgm:t>
    </dgm:pt>
    <dgm:pt modelId="{69C66AB0-F2E7-4576-A885-CB22929F28EC}" type="parTrans" cxnId="{28C7EA9D-4BE2-4E13-8CE1-34D9E1973551}">
      <dgm:prSet/>
      <dgm:spPr/>
      <dgm:t>
        <a:bodyPr/>
        <a:lstStyle/>
        <a:p>
          <a:endParaRPr lang="en-IN"/>
        </a:p>
      </dgm:t>
    </dgm:pt>
    <dgm:pt modelId="{ECC44A47-A05A-4B98-B384-7452EC4947A0}" type="sibTrans" cxnId="{28C7EA9D-4BE2-4E13-8CE1-34D9E1973551}">
      <dgm:prSet/>
      <dgm:spPr/>
      <dgm:t>
        <a:bodyPr/>
        <a:lstStyle/>
        <a:p>
          <a:endParaRPr lang="en-IN"/>
        </a:p>
      </dgm:t>
    </dgm:pt>
    <dgm:pt modelId="{165931F0-AFAD-4D2E-846B-2B867F0A37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smtClean="0">
              <a:latin typeface="Bahnschrift SemiBold" panose="020B0502040204020203" pitchFamily="34" charset="0"/>
            </a:rPr>
            <a:t>SET STUDENT RESULT</a:t>
          </a:r>
          <a:endParaRPr lang="en-IN">
            <a:latin typeface="Bahnschrift SemiBold" panose="020B0502040204020203" pitchFamily="34" charset="0"/>
          </a:endParaRPr>
        </a:p>
      </dgm:t>
    </dgm:pt>
    <dgm:pt modelId="{A5B3FB11-F902-46F4-9440-133357E2C254}" type="parTrans" cxnId="{98CB27AA-8887-4C46-844C-D6CFBB763C49}">
      <dgm:prSet/>
      <dgm:spPr/>
      <dgm:t>
        <a:bodyPr/>
        <a:lstStyle/>
        <a:p>
          <a:endParaRPr lang="en-IN"/>
        </a:p>
      </dgm:t>
    </dgm:pt>
    <dgm:pt modelId="{DEE44F33-BD84-4827-9DAD-C9C6A717BEFE}" type="sibTrans" cxnId="{98CB27AA-8887-4C46-844C-D6CFBB763C49}">
      <dgm:prSet/>
      <dgm:spPr/>
      <dgm:t>
        <a:bodyPr/>
        <a:lstStyle/>
        <a:p>
          <a:endParaRPr lang="en-IN"/>
        </a:p>
      </dgm:t>
    </dgm:pt>
    <dgm:pt modelId="{85AB3371-370E-46FC-A902-A1B6E0E60E4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Bahnschrift SemiBold" panose="020B0502040204020203" pitchFamily="34" charset="0"/>
            </a:rPr>
            <a:t>STUDENT, FACULTY AND HOD DETAILS</a:t>
          </a:r>
          <a:endParaRPr lang="en-IN" dirty="0">
            <a:latin typeface="Bahnschrift SemiBold" panose="020B0502040204020203" pitchFamily="34" charset="0"/>
          </a:endParaRPr>
        </a:p>
      </dgm:t>
    </dgm:pt>
    <dgm:pt modelId="{6D22B696-AAC6-4653-96B9-245D22F0B201}" type="parTrans" cxnId="{DFEB94C3-AF56-41BE-80B5-A73CBF3A2D81}">
      <dgm:prSet/>
      <dgm:spPr/>
      <dgm:t>
        <a:bodyPr/>
        <a:lstStyle/>
        <a:p>
          <a:endParaRPr lang="en-IN"/>
        </a:p>
      </dgm:t>
    </dgm:pt>
    <dgm:pt modelId="{82254CB5-9E60-4996-B0AC-89632EB7FE50}" type="sibTrans" cxnId="{DFEB94C3-AF56-41BE-80B5-A73CBF3A2D81}">
      <dgm:prSet/>
      <dgm:spPr/>
      <dgm:t>
        <a:bodyPr/>
        <a:lstStyle/>
        <a:p>
          <a:endParaRPr lang="en-IN"/>
        </a:p>
      </dgm:t>
    </dgm:pt>
    <dgm:pt modelId="{C2B614E7-4F25-4CC9-8342-5FFA6297C69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Bahnschrift SemiBold" panose="020B0502040204020203" pitchFamily="34" charset="0"/>
            </a:rPr>
            <a:t>STUDENT AND FACULTY DETAILS MODIFICATION..</a:t>
          </a:r>
          <a:endParaRPr lang="en-IN" dirty="0">
            <a:latin typeface="Bahnschrift SemiBold" panose="020B0502040204020203" pitchFamily="34" charset="0"/>
          </a:endParaRPr>
        </a:p>
      </dgm:t>
    </dgm:pt>
    <dgm:pt modelId="{C1B2383A-8C71-489C-ADD9-DA31B03C2953}" type="parTrans" cxnId="{73A538B0-2A24-41B3-B09A-AEB7E9B47BF5}">
      <dgm:prSet/>
      <dgm:spPr/>
      <dgm:t>
        <a:bodyPr/>
        <a:lstStyle/>
        <a:p>
          <a:endParaRPr lang="en-IN"/>
        </a:p>
      </dgm:t>
    </dgm:pt>
    <dgm:pt modelId="{E3A6E4D3-58A1-4424-8E41-012AA573CA30}" type="sibTrans" cxnId="{73A538B0-2A24-41B3-B09A-AEB7E9B47BF5}">
      <dgm:prSet/>
      <dgm:spPr/>
      <dgm:t>
        <a:bodyPr/>
        <a:lstStyle/>
        <a:p>
          <a:endParaRPr lang="en-IN"/>
        </a:p>
      </dgm:t>
    </dgm:pt>
    <dgm:pt modelId="{0495E74A-706F-4330-A4F1-F5E4F2EF858A}" type="pres">
      <dgm:prSet presAssocID="{69C056CF-0575-428F-B87D-BFACE4CDE1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E6900-0D93-4709-95A2-CB3D646F8866}" type="pres">
      <dgm:prSet presAssocID="{32FF8363-C4E0-48EE-9931-DF548E68F619}" presName="linNode" presStyleCnt="0"/>
      <dgm:spPr/>
    </dgm:pt>
    <dgm:pt modelId="{AF99607F-56AA-4DC1-B943-62DA71906F24}" type="pres">
      <dgm:prSet presAssocID="{32FF8363-C4E0-48EE-9931-DF548E68F61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04CB8-A43E-4DD2-AF20-391842F98012}" type="pres">
      <dgm:prSet presAssocID="{32FF8363-C4E0-48EE-9931-DF548E68F61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96032-4445-4930-B212-C4FE65925D9C}" type="presOf" srcId="{165931F0-AFAD-4D2E-846B-2B867F0A377E}" destId="{67104CB8-A43E-4DD2-AF20-391842F98012}" srcOrd="0" destOrd="1" presId="urn:microsoft.com/office/officeart/2005/8/layout/vList5"/>
    <dgm:cxn modelId="{28C7EA9D-4BE2-4E13-8CE1-34D9E1973551}" srcId="{32FF8363-C4E0-48EE-9931-DF548E68F619}" destId="{7197DE61-398B-44D5-97A6-6EADD005598A}" srcOrd="0" destOrd="0" parTransId="{69C66AB0-F2E7-4576-A885-CB22929F28EC}" sibTransId="{ECC44A47-A05A-4B98-B384-7452EC4947A0}"/>
    <dgm:cxn modelId="{CAB067E8-93A4-4290-AAC6-D69316B2039E}" srcId="{69C056CF-0575-428F-B87D-BFACE4CDE1A4}" destId="{32FF8363-C4E0-48EE-9931-DF548E68F619}" srcOrd="0" destOrd="0" parTransId="{938F363C-DE97-44B3-952C-737CBC8F4705}" sibTransId="{1B2A1AA1-44FB-420E-9578-B61DEEDE5388}"/>
    <dgm:cxn modelId="{3326395C-EFFF-4A15-B96D-BD63276F1D86}" type="presOf" srcId="{69C056CF-0575-428F-B87D-BFACE4CDE1A4}" destId="{0495E74A-706F-4330-A4F1-F5E4F2EF858A}" srcOrd="0" destOrd="0" presId="urn:microsoft.com/office/officeart/2005/8/layout/vList5"/>
    <dgm:cxn modelId="{3E0A18F1-9144-4771-8978-491DC57721B2}" type="presOf" srcId="{7197DE61-398B-44D5-97A6-6EADD005598A}" destId="{67104CB8-A43E-4DD2-AF20-391842F98012}" srcOrd="0" destOrd="0" presId="urn:microsoft.com/office/officeart/2005/8/layout/vList5"/>
    <dgm:cxn modelId="{DFEB94C3-AF56-41BE-80B5-A73CBF3A2D81}" srcId="{32FF8363-C4E0-48EE-9931-DF548E68F619}" destId="{85AB3371-370E-46FC-A902-A1B6E0E60E46}" srcOrd="2" destOrd="0" parTransId="{6D22B696-AAC6-4653-96B9-245D22F0B201}" sibTransId="{82254CB5-9E60-4996-B0AC-89632EB7FE50}"/>
    <dgm:cxn modelId="{AA67FDEE-7C4C-419E-95E9-BB3102E76CC7}" type="presOf" srcId="{C2B614E7-4F25-4CC9-8342-5FFA6297C690}" destId="{67104CB8-A43E-4DD2-AF20-391842F98012}" srcOrd="0" destOrd="3" presId="urn:microsoft.com/office/officeart/2005/8/layout/vList5"/>
    <dgm:cxn modelId="{D8D1B827-A096-41DF-8C6F-A82D0F8F1DF1}" type="presOf" srcId="{32FF8363-C4E0-48EE-9931-DF548E68F619}" destId="{AF99607F-56AA-4DC1-B943-62DA71906F24}" srcOrd="0" destOrd="0" presId="urn:microsoft.com/office/officeart/2005/8/layout/vList5"/>
    <dgm:cxn modelId="{CF063330-2D27-4A5C-8C11-3034BEAD8BC0}" type="presOf" srcId="{85AB3371-370E-46FC-A902-A1B6E0E60E46}" destId="{67104CB8-A43E-4DD2-AF20-391842F98012}" srcOrd="0" destOrd="2" presId="urn:microsoft.com/office/officeart/2005/8/layout/vList5"/>
    <dgm:cxn modelId="{98CB27AA-8887-4C46-844C-D6CFBB763C49}" srcId="{32FF8363-C4E0-48EE-9931-DF548E68F619}" destId="{165931F0-AFAD-4D2E-846B-2B867F0A377E}" srcOrd="1" destOrd="0" parTransId="{A5B3FB11-F902-46F4-9440-133357E2C254}" sibTransId="{DEE44F33-BD84-4827-9DAD-C9C6A717BEFE}"/>
    <dgm:cxn modelId="{73A538B0-2A24-41B3-B09A-AEB7E9B47BF5}" srcId="{32FF8363-C4E0-48EE-9931-DF548E68F619}" destId="{C2B614E7-4F25-4CC9-8342-5FFA6297C690}" srcOrd="3" destOrd="0" parTransId="{C1B2383A-8C71-489C-ADD9-DA31B03C2953}" sibTransId="{E3A6E4D3-58A1-4424-8E41-012AA573CA30}"/>
    <dgm:cxn modelId="{26B8E3BA-5E2A-4895-A0CD-E2F2D2281C3E}" type="presParOf" srcId="{0495E74A-706F-4330-A4F1-F5E4F2EF858A}" destId="{E6BE6900-0D93-4709-95A2-CB3D646F8866}" srcOrd="0" destOrd="0" presId="urn:microsoft.com/office/officeart/2005/8/layout/vList5"/>
    <dgm:cxn modelId="{55A198C1-F6D5-4817-A3B9-AB6B6B5A9AA9}" type="presParOf" srcId="{E6BE6900-0D93-4709-95A2-CB3D646F8866}" destId="{AF99607F-56AA-4DC1-B943-62DA71906F24}" srcOrd="0" destOrd="0" presId="urn:microsoft.com/office/officeart/2005/8/layout/vList5"/>
    <dgm:cxn modelId="{CB812ABB-5CC7-468A-B212-680C60F6D238}" type="presParOf" srcId="{E6BE6900-0D93-4709-95A2-CB3D646F8866}" destId="{67104CB8-A43E-4DD2-AF20-391842F980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5A3A27E-A0E0-4A88-A498-60FD2AFF23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6E7C96-435B-47F5-9F7D-C4AF79003914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STUDENT SECTION..</a:t>
          </a:r>
          <a:endParaRPr lang="en-IN"/>
        </a:p>
      </dgm:t>
    </dgm:pt>
    <dgm:pt modelId="{BDBEBC8F-5A57-497A-9C25-207BBFE932DB}" type="parTrans" cxnId="{3AA1A090-89F4-4B4C-98C7-73A497FFDDD2}">
      <dgm:prSet/>
      <dgm:spPr/>
      <dgm:t>
        <a:bodyPr/>
        <a:lstStyle/>
        <a:p>
          <a:endParaRPr lang="en-IN"/>
        </a:p>
      </dgm:t>
    </dgm:pt>
    <dgm:pt modelId="{DBCE35FB-89D1-485C-8F31-25558424A3DE}" type="sibTrans" cxnId="{3AA1A090-89F4-4B4C-98C7-73A497FFDDD2}">
      <dgm:prSet/>
      <dgm:spPr/>
      <dgm:t>
        <a:bodyPr/>
        <a:lstStyle/>
        <a:p>
          <a:endParaRPr lang="en-IN"/>
        </a:p>
      </dgm:t>
    </dgm:pt>
    <dgm:pt modelId="{DC546DBC-C7C0-4F08-B5C7-D1819BE0BB90}" type="pres">
      <dgm:prSet presAssocID="{75A3A27E-A0E0-4A88-A498-60FD2AFF23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7C79E-A76B-48C5-AC0A-C580F065BCB9}" type="pres">
      <dgm:prSet presAssocID="{436E7C96-435B-47F5-9F7D-C4AF790039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1CE0D4-EF8A-4648-B8FD-B4CCA3F5F1F2}" type="presOf" srcId="{436E7C96-435B-47F5-9F7D-C4AF79003914}" destId="{EEE7C79E-A76B-48C5-AC0A-C580F065BCB9}" srcOrd="0" destOrd="0" presId="urn:microsoft.com/office/officeart/2005/8/layout/vList2"/>
    <dgm:cxn modelId="{3AA1A090-89F4-4B4C-98C7-73A497FFDDD2}" srcId="{75A3A27E-A0E0-4A88-A498-60FD2AFF2307}" destId="{436E7C96-435B-47F5-9F7D-C4AF79003914}" srcOrd="0" destOrd="0" parTransId="{BDBEBC8F-5A57-497A-9C25-207BBFE932DB}" sibTransId="{DBCE35FB-89D1-485C-8F31-25558424A3DE}"/>
    <dgm:cxn modelId="{69A2C1D9-7D33-4CFD-AC98-BF97A5A590D0}" type="presOf" srcId="{75A3A27E-A0E0-4A88-A498-60FD2AFF2307}" destId="{DC546DBC-C7C0-4F08-B5C7-D1819BE0BB90}" srcOrd="0" destOrd="0" presId="urn:microsoft.com/office/officeart/2005/8/layout/vList2"/>
    <dgm:cxn modelId="{007A4E9B-DD7A-473E-987D-1F7DEE4FECA3}" type="presParOf" srcId="{DC546DBC-C7C0-4F08-B5C7-D1819BE0BB90}" destId="{EEE7C79E-A76B-48C5-AC0A-C580F065BC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E55F327-E206-4DB5-BC2F-796058158C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CBC5B1-D7AA-4F7F-8743-AAF4899D7ECA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FUNCTIONS ARE:</a:t>
          </a:r>
          <a:endParaRPr lang="en-IN" dirty="0"/>
        </a:p>
      </dgm:t>
    </dgm:pt>
    <dgm:pt modelId="{06031492-BB32-4B8E-81E3-964D4C6CA385}" type="parTrans" cxnId="{1F20B196-CC6E-4C09-820E-ED4154F24E5F}">
      <dgm:prSet/>
      <dgm:spPr/>
      <dgm:t>
        <a:bodyPr/>
        <a:lstStyle/>
        <a:p>
          <a:endParaRPr lang="en-IN"/>
        </a:p>
      </dgm:t>
    </dgm:pt>
    <dgm:pt modelId="{120C2019-3AF2-493D-99B9-66973934DCA1}" type="sibTrans" cxnId="{1F20B196-CC6E-4C09-820E-ED4154F24E5F}">
      <dgm:prSet/>
      <dgm:spPr/>
      <dgm:t>
        <a:bodyPr/>
        <a:lstStyle/>
        <a:p>
          <a:endParaRPr lang="en-IN"/>
        </a:p>
      </dgm:t>
    </dgm:pt>
    <dgm:pt modelId="{D58F670F-8FDA-4828-B4BB-CE34DC1AE10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smtClean="0"/>
            <a:t>STUDENT DETAILS</a:t>
          </a:r>
          <a:endParaRPr lang="en-IN"/>
        </a:p>
      </dgm:t>
    </dgm:pt>
    <dgm:pt modelId="{E8BC4239-8A6E-49D0-8AA2-84840A528DB7}" type="parTrans" cxnId="{DF93C1DF-C42B-4060-98D9-A411182202EE}">
      <dgm:prSet/>
      <dgm:spPr/>
      <dgm:t>
        <a:bodyPr/>
        <a:lstStyle/>
        <a:p>
          <a:endParaRPr lang="en-IN"/>
        </a:p>
      </dgm:t>
    </dgm:pt>
    <dgm:pt modelId="{9D6A2A69-C47A-46DF-ADB2-766F8018198B}" type="sibTrans" cxnId="{DF93C1DF-C42B-4060-98D9-A411182202EE}">
      <dgm:prSet/>
      <dgm:spPr/>
      <dgm:t>
        <a:bodyPr/>
        <a:lstStyle/>
        <a:p>
          <a:endParaRPr lang="en-IN"/>
        </a:p>
      </dgm:t>
    </dgm:pt>
    <dgm:pt modelId="{421BAD39-2B50-47CB-90F5-A195C767C63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RESULT DISPLAY</a:t>
          </a:r>
          <a:endParaRPr lang="en-IN" dirty="0"/>
        </a:p>
      </dgm:t>
    </dgm:pt>
    <dgm:pt modelId="{A52D53ED-3CC8-4D95-9545-AFA660F1DAB5}" type="parTrans" cxnId="{432B31EA-16C6-4638-93BA-5AD9A0AFB624}">
      <dgm:prSet/>
      <dgm:spPr/>
      <dgm:t>
        <a:bodyPr/>
        <a:lstStyle/>
        <a:p>
          <a:endParaRPr lang="en-IN"/>
        </a:p>
      </dgm:t>
    </dgm:pt>
    <dgm:pt modelId="{9B9E89B1-34D0-4183-A3D1-26B5325B4B78}" type="sibTrans" cxnId="{432B31EA-16C6-4638-93BA-5AD9A0AFB624}">
      <dgm:prSet/>
      <dgm:spPr/>
      <dgm:t>
        <a:bodyPr/>
        <a:lstStyle/>
        <a:p>
          <a:endParaRPr lang="en-IN"/>
        </a:p>
      </dgm:t>
    </dgm:pt>
    <dgm:pt modelId="{DB95DCC4-B587-4189-8D89-CA9BC4C7D8F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smtClean="0"/>
            <a:t>STUDENT FEE DETAILS</a:t>
          </a:r>
          <a:endParaRPr lang="en-IN"/>
        </a:p>
      </dgm:t>
    </dgm:pt>
    <dgm:pt modelId="{0B18DDD6-25AA-4347-BCB5-110F05E97512}" type="parTrans" cxnId="{0B0C2882-3F62-4723-8AC4-FC53379E5E89}">
      <dgm:prSet/>
      <dgm:spPr/>
      <dgm:t>
        <a:bodyPr/>
        <a:lstStyle/>
        <a:p>
          <a:endParaRPr lang="en-IN"/>
        </a:p>
      </dgm:t>
    </dgm:pt>
    <dgm:pt modelId="{DBD17C1E-4D79-4022-947E-B4BBE469A8E2}" type="sibTrans" cxnId="{0B0C2882-3F62-4723-8AC4-FC53379E5E89}">
      <dgm:prSet/>
      <dgm:spPr/>
      <dgm:t>
        <a:bodyPr/>
        <a:lstStyle/>
        <a:p>
          <a:endParaRPr lang="en-IN"/>
        </a:p>
      </dgm:t>
    </dgm:pt>
    <dgm:pt modelId="{DD5ED809-798A-4CDA-8792-D9A12A0654C0}" type="pres">
      <dgm:prSet presAssocID="{9E55F327-E206-4DB5-BC2F-796058158C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A53350-AB69-4E4C-A292-1ADBEDEA4BBE}" type="pres">
      <dgm:prSet presAssocID="{2DCBC5B1-D7AA-4F7F-8743-AAF4899D7ECA}" presName="linNode" presStyleCnt="0"/>
      <dgm:spPr/>
    </dgm:pt>
    <dgm:pt modelId="{0956E503-44B5-4189-BC2A-1FCD2151FFCF}" type="pres">
      <dgm:prSet presAssocID="{2DCBC5B1-D7AA-4F7F-8743-AAF4899D7EC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5FE84-459B-4DA9-9575-65B2AC8DCDAF}" type="pres">
      <dgm:prSet presAssocID="{2DCBC5B1-D7AA-4F7F-8743-AAF4899D7EC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D31C4-B88F-4BEF-A3CB-BF3BEDFCD046}" type="presOf" srcId="{D58F670F-8FDA-4828-B4BB-CE34DC1AE107}" destId="{0E45FE84-459B-4DA9-9575-65B2AC8DCDAF}" srcOrd="0" destOrd="0" presId="urn:microsoft.com/office/officeart/2005/8/layout/vList5"/>
    <dgm:cxn modelId="{C599546E-01D2-4EF7-86CF-1BC3E393ABE6}" type="presOf" srcId="{DB95DCC4-B587-4189-8D89-CA9BC4C7D8FF}" destId="{0E45FE84-459B-4DA9-9575-65B2AC8DCDAF}" srcOrd="0" destOrd="2" presId="urn:microsoft.com/office/officeart/2005/8/layout/vList5"/>
    <dgm:cxn modelId="{325DC37D-0F6F-4F74-8A41-48DB9640D3A3}" type="presOf" srcId="{9E55F327-E206-4DB5-BC2F-796058158C90}" destId="{DD5ED809-798A-4CDA-8792-D9A12A0654C0}" srcOrd="0" destOrd="0" presId="urn:microsoft.com/office/officeart/2005/8/layout/vList5"/>
    <dgm:cxn modelId="{0B0C2882-3F62-4723-8AC4-FC53379E5E89}" srcId="{2DCBC5B1-D7AA-4F7F-8743-AAF4899D7ECA}" destId="{DB95DCC4-B587-4189-8D89-CA9BC4C7D8FF}" srcOrd="2" destOrd="0" parTransId="{0B18DDD6-25AA-4347-BCB5-110F05E97512}" sibTransId="{DBD17C1E-4D79-4022-947E-B4BBE469A8E2}"/>
    <dgm:cxn modelId="{1F20B196-CC6E-4C09-820E-ED4154F24E5F}" srcId="{9E55F327-E206-4DB5-BC2F-796058158C90}" destId="{2DCBC5B1-D7AA-4F7F-8743-AAF4899D7ECA}" srcOrd="0" destOrd="0" parTransId="{06031492-BB32-4B8E-81E3-964D4C6CA385}" sibTransId="{120C2019-3AF2-493D-99B9-66973934DCA1}"/>
    <dgm:cxn modelId="{432B31EA-16C6-4638-93BA-5AD9A0AFB624}" srcId="{2DCBC5B1-D7AA-4F7F-8743-AAF4899D7ECA}" destId="{421BAD39-2B50-47CB-90F5-A195C767C637}" srcOrd="1" destOrd="0" parTransId="{A52D53ED-3CC8-4D95-9545-AFA660F1DAB5}" sibTransId="{9B9E89B1-34D0-4183-A3D1-26B5325B4B78}"/>
    <dgm:cxn modelId="{DF93C1DF-C42B-4060-98D9-A411182202EE}" srcId="{2DCBC5B1-D7AA-4F7F-8743-AAF4899D7ECA}" destId="{D58F670F-8FDA-4828-B4BB-CE34DC1AE107}" srcOrd="0" destOrd="0" parTransId="{E8BC4239-8A6E-49D0-8AA2-84840A528DB7}" sibTransId="{9D6A2A69-C47A-46DF-ADB2-766F8018198B}"/>
    <dgm:cxn modelId="{3044D22A-BBEC-47B7-91E0-2E466A541D03}" type="presOf" srcId="{421BAD39-2B50-47CB-90F5-A195C767C637}" destId="{0E45FE84-459B-4DA9-9575-65B2AC8DCDAF}" srcOrd="0" destOrd="1" presId="urn:microsoft.com/office/officeart/2005/8/layout/vList5"/>
    <dgm:cxn modelId="{4DA2101C-F2F3-43DA-984B-536E604D77AF}" type="presOf" srcId="{2DCBC5B1-D7AA-4F7F-8743-AAF4899D7ECA}" destId="{0956E503-44B5-4189-BC2A-1FCD2151FFCF}" srcOrd="0" destOrd="0" presId="urn:microsoft.com/office/officeart/2005/8/layout/vList5"/>
    <dgm:cxn modelId="{F5AD55FC-2952-4820-93DA-D23002FA9AC2}" type="presParOf" srcId="{DD5ED809-798A-4CDA-8792-D9A12A0654C0}" destId="{45A53350-AB69-4E4C-A292-1ADBEDEA4BBE}" srcOrd="0" destOrd="0" presId="urn:microsoft.com/office/officeart/2005/8/layout/vList5"/>
    <dgm:cxn modelId="{8031D0C7-4B54-46C8-9DF3-E5119280B077}" type="presParOf" srcId="{45A53350-AB69-4E4C-A292-1ADBEDEA4BBE}" destId="{0956E503-44B5-4189-BC2A-1FCD2151FFCF}" srcOrd="0" destOrd="0" presId="urn:microsoft.com/office/officeart/2005/8/layout/vList5"/>
    <dgm:cxn modelId="{DF7944DA-59B4-4EFC-868F-DDD0073293B7}" type="presParOf" srcId="{45A53350-AB69-4E4C-A292-1ADBEDEA4BBE}" destId="{0E45FE84-459B-4DA9-9575-65B2AC8DCDA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D94C0FD-14C0-4FD5-B429-700B09C9CA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458227-AA21-4E8B-9056-684B989C5AE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FACULTY SECTION..</a:t>
          </a:r>
          <a:endParaRPr lang="en-IN"/>
        </a:p>
      </dgm:t>
    </dgm:pt>
    <dgm:pt modelId="{812012B8-EFA0-4924-9DB1-11638EFD0120}" type="parTrans" cxnId="{107B5E16-186B-4ED7-B55E-33ED324C2329}">
      <dgm:prSet/>
      <dgm:spPr/>
      <dgm:t>
        <a:bodyPr/>
        <a:lstStyle/>
        <a:p>
          <a:endParaRPr lang="en-IN"/>
        </a:p>
      </dgm:t>
    </dgm:pt>
    <dgm:pt modelId="{3B35FB84-1A8A-43E9-AA80-528FC41CA384}" type="sibTrans" cxnId="{107B5E16-186B-4ED7-B55E-33ED324C2329}">
      <dgm:prSet/>
      <dgm:spPr/>
      <dgm:t>
        <a:bodyPr/>
        <a:lstStyle/>
        <a:p>
          <a:endParaRPr lang="en-IN"/>
        </a:p>
      </dgm:t>
    </dgm:pt>
    <dgm:pt modelId="{93B557A8-2EB9-4F93-8FE4-59BB5200DF16}" type="pres">
      <dgm:prSet presAssocID="{BD94C0FD-14C0-4FD5-B429-700B09C9CA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03AE51-7D63-4E8F-9917-A680D2DCF11F}" type="pres">
      <dgm:prSet presAssocID="{1A458227-AA21-4E8B-9056-684B989C5A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B5E16-186B-4ED7-B55E-33ED324C2329}" srcId="{BD94C0FD-14C0-4FD5-B429-700B09C9CA09}" destId="{1A458227-AA21-4E8B-9056-684B989C5AE8}" srcOrd="0" destOrd="0" parTransId="{812012B8-EFA0-4924-9DB1-11638EFD0120}" sibTransId="{3B35FB84-1A8A-43E9-AA80-528FC41CA384}"/>
    <dgm:cxn modelId="{8F0FA8DF-E35C-4C11-A241-334AB7213C99}" type="presOf" srcId="{BD94C0FD-14C0-4FD5-B429-700B09C9CA09}" destId="{93B557A8-2EB9-4F93-8FE4-59BB5200DF16}" srcOrd="0" destOrd="0" presId="urn:microsoft.com/office/officeart/2005/8/layout/vList2"/>
    <dgm:cxn modelId="{F0F48249-E742-4BB6-986E-5F8350C32648}" type="presOf" srcId="{1A458227-AA21-4E8B-9056-684B989C5AE8}" destId="{8C03AE51-7D63-4E8F-9917-A680D2DCF11F}" srcOrd="0" destOrd="0" presId="urn:microsoft.com/office/officeart/2005/8/layout/vList2"/>
    <dgm:cxn modelId="{504CD2FB-0194-47B6-8E6C-4E97BBA1A5E1}" type="presParOf" srcId="{93B557A8-2EB9-4F93-8FE4-59BB5200DF16}" destId="{8C03AE51-7D63-4E8F-9917-A680D2DCF1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5219E-DB06-4403-AE8A-1BA86C7D08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82965D-7CFC-4BE9-B3F5-765F2528D79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z="4400" b="0" i="0" dirty="0" smtClean="0">
              <a:latin typeface="Algerian" panose="04020705040A02060702" pitchFamily="82" charset="0"/>
            </a:rPr>
            <a:t>ROADMAP..</a:t>
          </a:r>
          <a:endParaRPr lang="en-IN" sz="4400" dirty="0">
            <a:latin typeface="Algerian" panose="04020705040A02060702" pitchFamily="82" charset="0"/>
          </a:endParaRPr>
        </a:p>
      </dgm:t>
    </dgm:pt>
    <dgm:pt modelId="{2EB5E5CB-671F-461A-BE5B-3C1FB630B33B}" type="parTrans" cxnId="{AF621C2C-C80A-4309-A892-086719451CF8}">
      <dgm:prSet/>
      <dgm:spPr/>
      <dgm:t>
        <a:bodyPr/>
        <a:lstStyle/>
        <a:p>
          <a:endParaRPr lang="en-IN"/>
        </a:p>
      </dgm:t>
    </dgm:pt>
    <dgm:pt modelId="{24A96886-C232-42C4-A3E6-2A2564D515C6}" type="sibTrans" cxnId="{AF621C2C-C80A-4309-A892-086719451CF8}">
      <dgm:prSet/>
      <dgm:spPr/>
      <dgm:t>
        <a:bodyPr/>
        <a:lstStyle/>
        <a:p>
          <a:endParaRPr lang="en-IN"/>
        </a:p>
      </dgm:t>
    </dgm:pt>
    <dgm:pt modelId="{F8A46D2F-330C-40D6-BC68-6956F0D82F92}" type="pres">
      <dgm:prSet presAssocID="{5D65219E-DB06-4403-AE8A-1BA86C7D08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55C66-82EE-4B04-88BD-4E5BDF9E9788}" type="pres">
      <dgm:prSet presAssocID="{3082965D-7CFC-4BE9-B3F5-765F2528D7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67083D-6836-4993-B31F-6A1C87B09AC9}" type="presOf" srcId="{3082965D-7CFC-4BE9-B3F5-765F2528D790}" destId="{A4D55C66-82EE-4B04-88BD-4E5BDF9E9788}" srcOrd="0" destOrd="0" presId="urn:microsoft.com/office/officeart/2005/8/layout/vList2"/>
    <dgm:cxn modelId="{422D2A53-CED9-46F2-B749-C91A264CF581}" type="presOf" srcId="{5D65219E-DB06-4403-AE8A-1BA86C7D0857}" destId="{F8A46D2F-330C-40D6-BC68-6956F0D82F92}" srcOrd="0" destOrd="0" presId="urn:microsoft.com/office/officeart/2005/8/layout/vList2"/>
    <dgm:cxn modelId="{AF621C2C-C80A-4309-A892-086719451CF8}" srcId="{5D65219E-DB06-4403-AE8A-1BA86C7D0857}" destId="{3082965D-7CFC-4BE9-B3F5-765F2528D790}" srcOrd="0" destOrd="0" parTransId="{2EB5E5CB-671F-461A-BE5B-3C1FB630B33B}" sibTransId="{24A96886-C232-42C4-A3E6-2A2564D515C6}"/>
    <dgm:cxn modelId="{5DD008EA-2CAC-4261-A04A-2518ABA51D61}" type="presParOf" srcId="{F8A46D2F-330C-40D6-BC68-6956F0D82F92}" destId="{A4D55C66-82EE-4B04-88BD-4E5BDF9E97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1279656-6C51-4C6D-8275-5D2CB5235E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D4B06A-9B83-4DA9-8E3B-DCF6F5E6F95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FUNCTIONS ARE:</a:t>
          </a:r>
          <a:endParaRPr lang="en-IN" dirty="0"/>
        </a:p>
      </dgm:t>
    </dgm:pt>
    <dgm:pt modelId="{E0C8BA88-7406-4295-95D9-B6FEC2C0CF8C}" type="parTrans" cxnId="{30378AEB-4722-45C2-9C47-0CB0FC1A17D8}">
      <dgm:prSet/>
      <dgm:spPr/>
      <dgm:t>
        <a:bodyPr/>
        <a:lstStyle/>
        <a:p>
          <a:endParaRPr lang="en-IN"/>
        </a:p>
      </dgm:t>
    </dgm:pt>
    <dgm:pt modelId="{6F9F8C5F-B8A1-4F0E-85F1-524BF308273C}" type="sibTrans" cxnId="{30378AEB-4722-45C2-9C47-0CB0FC1A17D8}">
      <dgm:prSet/>
      <dgm:spPr/>
      <dgm:t>
        <a:bodyPr/>
        <a:lstStyle/>
        <a:p>
          <a:endParaRPr lang="en-IN"/>
        </a:p>
      </dgm:t>
    </dgm:pt>
    <dgm:pt modelId="{FD09E64F-CFE7-461E-B6A0-73695018C3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FACULTY DETAILS</a:t>
          </a:r>
          <a:endParaRPr lang="en-IN" dirty="0"/>
        </a:p>
      </dgm:t>
    </dgm:pt>
    <dgm:pt modelId="{CAF2F2BD-E3F4-4524-ACDA-0EE4686756F4}" type="parTrans" cxnId="{F6552318-5762-4C47-B9D2-FC347C12F7E1}">
      <dgm:prSet/>
      <dgm:spPr/>
      <dgm:t>
        <a:bodyPr/>
        <a:lstStyle/>
        <a:p>
          <a:endParaRPr lang="en-IN"/>
        </a:p>
      </dgm:t>
    </dgm:pt>
    <dgm:pt modelId="{8C9E2517-0100-44AB-B8EA-6B723BB84747}" type="sibTrans" cxnId="{F6552318-5762-4C47-B9D2-FC347C12F7E1}">
      <dgm:prSet/>
      <dgm:spPr/>
      <dgm:t>
        <a:bodyPr/>
        <a:lstStyle/>
        <a:p>
          <a:endParaRPr lang="en-IN"/>
        </a:p>
      </dgm:t>
    </dgm:pt>
    <dgm:pt modelId="{AE9F1A0B-0BFF-48BB-8767-8EAC779895E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smtClean="0"/>
            <a:t>FACULTY PAYROLL</a:t>
          </a:r>
          <a:endParaRPr lang="en-IN"/>
        </a:p>
      </dgm:t>
    </dgm:pt>
    <dgm:pt modelId="{BD17FC42-4EEB-4CB6-BAB4-20C5557B45FA}" type="parTrans" cxnId="{0ADB1F80-1947-45F4-8B17-50938AF7B4BC}">
      <dgm:prSet/>
      <dgm:spPr/>
      <dgm:t>
        <a:bodyPr/>
        <a:lstStyle/>
        <a:p>
          <a:endParaRPr lang="en-IN"/>
        </a:p>
      </dgm:t>
    </dgm:pt>
    <dgm:pt modelId="{94E549A1-E058-43E6-83C5-2689614A223E}" type="sibTrans" cxnId="{0ADB1F80-1947-45F4-8B17-50938AF7B4BC}">
      <dgm:prSet/>
      <dgm:spPr/>
      <dgm:t>
        <a:bodyPr/>
        <a:lstStyle/>
        <a:p>
          <a:endParaRPr lang="en-IN"/>
        </a:p>
      </dgm:t>
    </dgm:pt>
    <dgm:pt modelId="{F4FD6821-DAB5-472B-AE9E-76E1DF6C7370}" type="pres">
      <dgm:prSet presAssocID="{A1279656-6C51-4C6D-8275-5D2CB5235E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6A10BF-4984-4219-9BB4-107D48D13409}" type="pres">
      <dgm:prSet presAssocID="{95D4B06A-9B83-4DA9-8E3B-DCF6F5E6F95B}" presName="linNode" presStyleCnt="0"/>
      <dgm:spPr/>
    </dgm:pt>
    <dgm:pt modelId="{3A08A656-7FBD-4792-9F3A-058838AD7BAE}" type="pres">
      <dgm:prSet presAssocID="{95D4B06A-9B83-4DA9-8E3B-DCF6F5E6F95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BC1EC-B678-4A5B-8203-635E1B9BE872}" type="pres">
      <dgm:prSet presAssocID="{95D4B06A-9B83-4DA9-8E3B-DCF6F5E6F95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78AEB-4722-45C2-9C47-0CB0FC1A17D8}" srcId="{A1279656-6C51-4C6D-8275-5D2CB5235E2A}" destId="{95D4B06A-9B83-4DA9-8E3B-DCF6F5E6F95B}" srcOrd="0" destOrd="0" parTransId="{E0C8BA88-7406-4295-95D9-B6FEC2C0CF8C}" sibTransId="{6F9F8C5F-B8A1-4F0E-85F1-524BF308273C}"/>
    <dgm:cxn modelId="{0ADB1F80-1947-45F4-8B17-50938AF7B4BC}" srcId="{95D4B06A-9B83-4DA9-8E3B-DCF6F5E6F95B}" destId="{AE9F1A0B-0BFF-48BB-8767-8EAC779895E6}" srcOrd="1" destOrd="0" parTransId="{BD17FC42-4EEB-4CB6-BAB4-20C5557B45FA}" sibTransId="{94E549A1-E058-43E6-83C5-2689614A223E}"/>
    <dgm:cxn modelId="{D903DA66-7FA8-4C96-A141-DC9629A92964}" type="presOf" srcId="{95D4B06A-9B83-4DA9-8E3B-DCF6F5E6F95B}" destId="{3A08A656-7FBD-4792-9F3A-058838AD7BAE}" srcOrd="0" destOrd="0" presId="urn:microsoft.com/office/officeart/2005/8/layout/vList5"/>
    <dgm:cxn modelId="{B8CADC26-BEB7-46C4-9908-5DDE5C6F4059}" type="presOf" srcId="{AE9F1A0B-0BFF-48BB-8767-8EAC779895E6}" destId="{D6DBC1EC-B678-4A5B-8203-635E1B9BE872}" srcOrd="0" destOrd="1" presId="urn:microsoft.com/office/officeart/2005/8/layout/vList5"/>
    <dgm:cxn modelId="{07078422-0634-4E2B-B451-FD0E7F7B2B57}" type="presOf" srcId="{FD09E64F-CFE7-461E-B6A0-73695018C353}" destId="{D6DBC1EC-B678-4A5B-8203-635E1B9BE872}" srcOrd="0" destOrd="0" presId="urn:microsoft.com/office/officeart/2005/8/layout/vList5"/>
    <dgm:cxn modelId="{CD4DEF4A-22C1-4C8B-903C-15CAAEB58900}" type="presOf" srcId="{A1279656-6C51-4C6D-8275-5D2CB5235E2A}" destId="{F4FD6821-DAB5-472B-AE9E-76E1DF6C7370}" srcOrd="0" destOrd="0" presId="urn:microsoft.com/office/officeart/2005/8/layout/vList5"/>
    <dgm:cxn modelId="{F6552318-5762-4C47-B9D2-FC347C12F7E1}" srcId="{95D4B06A-9B83-4DA9-8E3B-DCF6F5E6F95B}" destId="{FD09E64F-CFE7-461E-B6A0-73695018C353}" srcOrd="0" destOrd="0" parTransId="{CAF2F2BD-E3F4-4524-ACDA-0EE4686756F4}" sibTransId="{8C9E2517-0100-44AB-B8EA-6B723BB84747}"/>
    <dgm:cxn modelId="{248B9D5B-5909-4D2F-9E97-D94989068594}" type="presParOf" srcId="{F4FD6821-DAB5-472B-AE9E-76E1DF6C7370}" destId="{1C6A10BF-4984-4219-9BB4-107D48D13409}" srcOrd="0" destOrd="0" presId="urn:microsoft.com/office/officeart/2005/8/layout/vList5"/>
    <dgm:cxn modelId="{EE4E0EAD-90B8-4A35-A4C3-2E70141E9A6C}" type="presParOf" srcId="{1C6A10BF-4984-4219-9BB4-107D48D13409}" destId="{3A08A656-7FBD-4792-9F3A-058838AD7BAE}" srcOrd="0" destOrd="0" presId="urn:microsoft.com/office/officeart/2005/8/layout/vList5"/>
    <dgm:cxn modelId="{7630CD12-F6F0-422A-91DD-A23359C1B330}" type="presParOf" srcId="{1C6A10BF-4984-4219-9BB4-107D48D13409}" destId="{D6DBC1EC-B678-4A5B-8203-635E1B9BE8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C03917-EA6D-4E34-8197-4F6EBB7F52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357B6E-874A-4E2C-BFCA-88645982292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FINANCE </a:t>
          </a:r>
          <a:r>
            <a:rPr lang="en-IN" b="0" i="0" dirty="0" smtClean="0"/>
            <a:t>SECTION:</a:t>
          </a:r>
          <a:endParaRPr lang="en-IN" dirty="0"/>
        </a:p>
      </dgm:t>
    </dgm:pt>
    <dgm:pt modelId="{37608546-A8BE-4CF3-B8E6-E2FE7C9A36AA}" type="parTrans" cxnId="{26168A8F-65C2-4618-9B4F-9F59DDCD78F4}">
      <dgm:prSet/>
      <dgm:spPr/>
      <dgm:t>
        <a:bodyPr/>
        <a:lstStyle/>
        <a:p>
          <a:endParaRPr lang="en-IN"/>
        </a:p>
      </dgm:t>
    </dgm:pt>
    <dgm:pt modelId="{8E767BE2-4584-45A0-939D-F43E9B0ADE46}" type="sibTrans" cxnId="{26168A8F-65C2-4618-9B4F-9F59DDCD78F4}">
      <dgm:prSet/>
      <dgm:spPr/>
      <dgm:t>
        <a:bodyPr/>
        <a:lstStyle/>
        <a:p>
          <a:endParaRPr lang="en-IN"/>
        </a:p>
      </dgm:t>
    </dgm:pt>
    <dgm:pt modelId="{EEF293C1-76A3-48DC-BC92-D32F00C664D6}" type="pres">
      <dgm:prSet presAssocID="{83C03917-EA6D-4E34-8197-4F6EBB7F52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FCCB8-E85E-4C1D-8E75-B8666C2281E7}" type="pres">
      <dgm:prSet presAssocID="{07357B6E-874A-4E2C-BFCA-8864598229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168A8F-65C2-4618-9B4F-9F59DDCD78F4}" srcId="{83C03917-EA6D-4E34-8197-4F6EBB7F52C6}" destId="{07357B6E-874A-4E2C-BFCA-886459822928}" srcOrd="0" destOrd="0" parTransId="{37608546-A8BE-4CF3-B8E6-E2FE7C9A36AA}" sibTransId="{8E767BE2-4584-45A0-939D-F43E9B0ADE46}"/>
    <dgm:cxn modelId="{06E3967F-68B5-4EDA-914A-EDF6E219D6B5}" type="presOf" srcId="{07357B6E-874A-4E2C-BFCA-886459822928}" destId="{07FFCCB8-E85E-4C1D-8E75-B8666C2281E7}" srcOrd="0" destOrd="0" presId="urn:microsoft.com/office/officeart/2005/8/layout/vList2"/>
    <dgm:cxn modelId="{75AA5CA8-F255-404C-91DA-566AEA8D20F2}" type="presOf" srcId="{83C03917-EA6D-4E34-8197-4F6EBB7F52C6}" destId="{EEF293C1-76A3-48DC-BC92-D32F00C664D6}" srcOrd="0" destOrd="0" presId="urn:microsoft.com/office/officeart/2005/8/layout/vList2"/>
    <dgm:cxn modelId="{4048CDA4-C9D3-4F87-BC34-147E2A5C53DE}" type="presParOf" srcId="{EEF293C1-76A3-48DC-BC92-D32F00C664D6}" destId="{07FFCCB8-E85E-4C1D-8E75-B8666C2281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9C056CF-0575-428F-B87D-BFACE4CDE1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FF8363-C4E0-48EE-9931-DF548E68F61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FUNCTIONS ARE:</a:t>
          </a:r>
          <a:endParaRPr lang="en-IN"/>
        </a:p>
      </dgm:t>
    </dgm:pt>
    <dgm:pt modelId="{938F363C-DE97-44B3-952C-737CBC8F4705}" type="parTrans" cxnId="{CAB067E8-93A4-4290-AAC6-D69316B2039E}">
      <dgm:prSet/>
      <dgm:spPr/>
      <dgm:t>
        <a:bodyPr/>
        <a:lstStyle/>
        <a:p>
          <a:endParaRPr lang="en-IN"/>
        </a:p>
      </dgm:t>
    </dgm:pt>
    <dgm:pt modelId="{1B2A1AA1-44FB-420E-9578-B61DEEDE5388}" type="sibTrans" cxnId="{CAB067E8-93A4-4290-AAC6-D69316B2039E}">
      <dgm:prSet/>
      <dgm:spPr/>
      <dgm:t>
        <a:bodyPr/>
        <a:lstStyle/>
        <a:p>
          <a:endParaRPr lang="en-IN"/>
        </a:p>
      </dgm:t>
    </dgm:pt>
    <dgm:pt modelId="{7197DE61-398B-44D5-97A6-6EADD005598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dirty="0" smtClean="0">
              <a:latin typeface="Bahnschrift SemiBold" panose="020B0502040204020203" pitchFamily="34" charset="0"/>
            </a:rPr>
            <a:t>STUDENT  : PAY FEES , FEE RECEIPT</a:t>
          </a:r>
          <a:endParaRPr lang="en-IN" dirty="0">
            <a:latin typeface="Bahnschrift SemiBold" panose="020B0502040204020203" pitchFamily="34" charset="0"/>
          </a:endParaRPr>
        </a:p>
      </dgm:t>
    </dgm:pt>
    <dgm:pt modelId="{69C66AB0-F2E7-4576-A885-CB22929F28EC}" type="parTrans" cxnId="{28C7EA9D-4BE2-4E13-8CE1-34D9E1973551}">
      <dgm:prSet/>
      <dgm:spPr/>
      <dgm:t>
        <a:bodyPr/>
        <a:lstStyle/>
        <a:p>
          <a:endParaRPr lang="en-IN"/>
        </a:p>
      </dgm:t>
    </dgm:pt>
    <dgm:pt modelId="{ECC44A47-A05A-4B98-B384-7452EC4947A0}" type="sibTrans" cxnId="{28C7EA9D-4BE2-4E13-8CE1-34D9E1973551}">
      <dgm:prSet/>
      <dgm:spPr/>
      <dgm:t>
        <a:bodyPr/>
        <a:lstStyle/>
        <a:p>
          <a:endParaRPr lang="en-IN"/>
        </a:p>
      </dgm:t>
    </dgm:pt>
    <dgm:pt modelId="{1C6BFE64-C479-4AAA-BF5D-CB4B79F34A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dirty="0" smtClean="0">
              <a:latin typeface="Bahnschrift SemiBold" panose="020B0502040204020203" pitchFamily="34" charset="0"/>
            </a:rPr>
            <a:t>FACULTY : PAYROLL , SALARY CERTIFICATE</a:t>
          </a:r>
          <a:endParaRPr lang="en-IN" dirty="0">
            <a:latin typeface="Bahnschrift SemiBold" panose="020B0502040204020203" pitchFamily="34" charset="0"/>
          </a:endParaRPr>
        </a:p>
      </dgm:t>
    </dgm:pt>
    <dgm:pt modelId="{E1190C80-2132-40DF-BD81-DD671A93C39E}" type="parTrans" cxnId="{1B54CACA-1169-4C9B-9DB3-D4E70E094314}">
      <dgm:prSet/>
      <dgm:spPr/>
      <dgm:t>
        <a:bodyPr/>
        <a:lstStyle/>
        <a:p>
          <a:endParaRPr lang="en-US"/>
        </a:p>
      </dgm:t>
    </dgm:pt>
    <dgm:pt modelId="{A9724818-AF53-4C66-99B5-8817CBF48383}" type="sibTrans" cxnId="{1B54CACA-1169-4C9B-9DB3-D4E70E094314}">
      <dgm:prSet/>
      <dgm:spPr/>
      <dgm:t>
        <a:bodyPr/>
        <a:lstStyle/>
        <a:p>
          <a:endParaRPr lang="en-US"/>
        </a:p>
      </dgm:t>
    </dgm:pt>
    <dgm:pt modelId="{0495E74A-706F-4330-A4F1-F5E4F2EF858A}" type="pres">
      <dgm:prSet presAssocID="{69C056CF-0575-428F-B87D-BFACE4CDE1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E6900-0D93-4709-95A2-CB3D646F8866}" type="pres">
      <dgm:prSet presAssocID="{32FF8363-C4E0-48EE-9931-DF548E68F619}" presName="linNode" presStyleCnt="0"/>
      <dgm:spPr/>
    </dgm:pt>
    <dgm:pt modelId="{AF99607F-56AA-4DC1-B943-62DA71906F24}" type="pres">
      <dgm:prSet presAssocID="{32FF8363-C4E0-48EE-9931-DF548E68F61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04CB8-A43E-4DD2-AF20-391842F98012}" type="pres">
      <dgm:prSet presAssocID="{32FF8363-C4E0-48EE-9931-DF548E68F61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B067E8-93A4-4290-AAC6-D69316B2039E}" srcId="{69C056CF-0575-428F-B87D-BFACE4CDE1A4}" destId="{32FF8363-C4E0-48EE-9931-DF548E68F619}" srcOrd="0" destOrd="0" parTransId="{938F363C-DE97-44B3-952C-737CBC8F4705}" sibTransId="{1B2A1AA1-44FB-420E-9578-B61DEEDE5388}"/>
    <dgm:cxn modelId="{28C7EA9D-4BE2-4E13-8CE1-34D9E1973551}" srcId="{32FF8363-C4E0-48EE-9931-DF548E68F619}" destId="{7197DE61-398B-44D5-97A6-6EADD005598A}" srcOrd="0" destOrd="0" parTransId="{69C66AB0-F2E7-4576-A885-CB22929F28EC}" sibTransId="{ECC44A47-A05A-4B98-B384-7452EC4947A0}"/>
    <dgm:cxn modelId="{3326395C-EFFF-4A15-B96D-BD63276F1D86}" type="presOf" srcId="{69C056CF-0575-428F-B87D-BFACE4CDE1A4}" destId="{0495E74A-706F-4330-A4F1-F5E4F2EF858A}" srcOrd="0" destOrd="0" presId="urn:microsoft.com/office/officeart/2005/8/layout/vList5"/>
    <dgm:cxn modelId="{1B54CACA-1169-4C9B-9DB3-D4E70E094314}" srcId="{32FF8363-C4E0-48EE-9931-DF548E68F619}" destId="{1C6BFE64-C479-4AAA-BF5D-CB4B79F34A31}" srcOrd="1" destOrd="0" parTransId="{E1190C80-2132-40DF-BD81-DD671A93C39E}" sibTransId="{A9724818-AF53-4C66-99B5-8817CBF48383}"/>
    <dgm:cxn modelId="{3E0A18F1-9144-4771-8978-491DC57721B2}" type="presOf" srcId="{7197DE61-398B-44D5-97A6-6EADD005598A}" destId="{67104CB8-A43E-4DD2-AF20-391842F98012}" srcOrd="0" destOrd="0" presId="urn:microsoft.com/office/officeart/2005/8/layout/vList5"/>
    <dgm:cxn modelId="{D8D1B827-A096-41DF-8C6F-A82D0F8F1DF1}" type="presOf" srcId="{32FF8363-C4E0-48EE-9931-DF548E68F619}" destId="{AF99607F-56AA-4DC1-B943-62DA71906F24}" srcOrd="0" destOrd="0" presId="urn:microsoft.com/office/officeart/2005/8/layout/vList5"/>
    <dgm:cxn modelId="{00EBC5F1-239F-4947-803E-A5030322F673}" type="presOf" srcId="{1C6BFE64-C479-4AAA-BF5D-CB4B79F34A31}" destId="{67104CB8-A43E-4DD2-AF20-391842F98012}" srcOrd="0" destOrd="1" presId="urn:microsoft.com/office/officeart/2005/8/layout/vList5"/>
    <dgm:cxn modelId="{26B8E3BA-5E2A-4895-A0CD-E2F2D2281C3E}" type="presParOf" srcId="{0495E74A-706F-4330-A4F1-F5E4F2EF858A}" destId="{E6BE6900-0D93-4709-95A2-CB3D646F8866}" srcOrd="0" destOrd="0" presId="urn:microsoft.com/office/officeart/2005/8/layout/vList5"/>
    <dgm:cxn modelId="{55A198C1-F6D5-4817-A3B9-AB6B6B5A9AA9}" type="presParOf" srcId="{E6BE6900-0D93-4709-95A2-CB3D646F8866}" destId="{AF99607F-56AA-4DC1-B943-62DA71906F24}" srcOrd="0" destOrd="0" presId="urn:microsoft.com/office/officeart/2005/8/layout/vList5"/>
    <dgm:cxn modelId="{CB812ABB-5CC7-468A-B212-680C60F6D238}" type="presParOf" srcId="{E6BE6900-0D93-4709-95A2-CB3D646F8866}" destId="{67104CB8-A43E-4DD2-AF20-391842F980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89AAFAD-E1FE-4168-82C2-D16DDCCCE5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83E96A-E656-4318-BCA2-0AA865CB52C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ROLE OF INDIVIDUAL STUDENT..</a:t>
          </a:r>
          <a:endParaRPr lang="en-IN"/>
        </a:p>
      </dgm:t>
    </dgm:pt>
    <dgm:pt modelId="{51E42958-881D-4E75-B4AC-3FD4B1334292}" type="parTrans" cxnId="{46BF46EE-4119-4A92-B8A4-7D54E11F7159}">
      <dgm:prSet/>
      <dgm:spPr/>
      <dgm:t>
        <a:bodyPr/>
        <a:lstStyle/>
        <a:p>
          <a:endParaRPr lang="en-IN"/>
        </a:p>
      </dgm:t>
    </dgm:pt>
    <dgm:pt modelId="{5ABA6500-35B7-4428-B45D-3DACDCDC54A8}" type="sibTrans" cxnId="{46BF46EE-4119-4A92-B8A4-7D54E11F7159}">
      <dgm:prSet/>
      <dgm:spPr/>
      <dgm:t>
        <a:bodyPr/>
        <a:lstStyle/>
        <a:p>
          <a:endParaRPr lang="en-IN"/>
        </a:p>
      </dgm:t>
    </dgm:pt>
    <dgm:pt modelId="{8AA9BF65-077A-4E04-9249-F9F2133750E9}" type="pres">
      <dgm:prSet presAssocID="{589AAFAD-E1FE-4168-82C2-D16DDCCCE5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FAA45-183D-4116-8D03-9B874D7FC107}" type="pres">
      <dgm:prSet presAssocID="{1C83E96A-E656-4318-BCA2-0AA865CB52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F46EE-4119-4A92-B8A4-7D54E11F7159}" srcId="{589AAFAD-E1FE-4168-82C2-D16DDCCCE547}" destId="{1C83E96A-E656-4318-BCA2-0AA865CB52C8}" srcOrd="0" destOrd="0" parTransId="{51E42958-881D-4E75-B4AC-3FD4B1334292}" sibTransId="{5ABA6500-35B7-4428-B45D-3DACDCDC54A8}"/>
    <dgm:cxn modelId="{5AB6BCFF-755A-4322-9C34-FCD18AFC7577}" type="presOf" srcId="{1C83E96A-E656-4318-BCA2-0AA865CB52C8}" destId="{049FAA45-183D-4116-8D03-9B874D7FC107}" srcOrd="0" destOrd="0" presId="urn:microsoft.com/office/officeart/2005/8/layout/vList2"/>
    <dgm:cxn modelId="{686485F0-38F0-4BD8-8664-B5CC3AEBED5C}" type="presOf" srcId="{589AAFAD-E1FE-4168-82C2-D16DDCCCE547}" destId="{8AA9BF65-077A-4E04-9249-F9F2133750E9}" srcOrd="0" destOrd="0" presId="urn:microsoft.com/office/officeart/2005/8/layout/vList2"/>
    <dgm:cxn modelId="{2C47AA91-1824-44A6-A765-D2E852A6FA85}" type="presParOf" srcId="{8AA9BF65-077A-4E04-9249-F9F2133750E9}" destId="{049FAA45-183D-4116-8D03-9B874D7FC1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2831DD4-214B-45B7-92F1-5030B11793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13A818-465E-46EF-AF97-E64930F126E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FINANCE SECTION – HUSSAIN SADIKOT -</a:t>
          </a:r>
          <a:r>
            <a:rPr lang="en-IN" b="0" i="0" dirty="0" smtClean="0"/>
            <a:t>17CE095 , RIYA PATEL -17CE084</a:t>
          </a:r>
          <a:endParaRPr lang="en-IN" dirty="0"/>
        </a:p>
      </dgm:t>
    </dgm:pt>
    <dgm:pt modelId="{E0D6E513-94DB-4949-AA2E-2ED3342509FC}" type="parTrans" cxnId="{FA59755B-144F-411E-B491-11A605A0C11A}">
      <dgm:prSet/>
      <dgm:spPr/>
      <dgm:t>
        <a:bodyPr/>
        <a:lstStyle/>
        <a:p>
          <a:endParaRPr lang="en-IN"/>
        </a:p>
      </dgm:t>
    </dgm:pt>
    <dgm:pt modelId="{D1A08104-1C3D-497D-AED2-BFE50F5C8CB9}" type="sibTrans" cxnId="{FA59755B-144F-411E-B491-11A605A0C11A}">
      <dgm:prSet/>
      <dgm:spPr/>
      <dgm:t>
        <a:bodyPr/>
        <a:lstStyle/>
        <a:p>
          <a:endParaRPr lang="en-IN"/>
        </a:p>
      </dgm:t>
    </dgm:pt>
    <dgm:pt modelId="{60CB6385-355B-4930-9611-7A1F232E64B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smtClean="0"/>
            <a:t>ADMIN SECTION – KEVIN PATEL AND YASHVI RAYTHATHA – 17CE074 AND 17CE092</a:t>
          </a:r>
          <a:endParaRPr lang="en-IN"/>
        </a:p>
      </dgm:t>
    </dgm:pt>
    <dgm:pt modelId="{CEAC49E8-C7FD-4B2E-BB73-E90C5144C71C}" type="parTrans" cxnId="{B99B8022-05E0-4FA1-B171-B19A31CF2682}">
      <dgm:prSet/>
      <dgm:spPr/>
      <dgm:t>
        <a:bodyPr/>
        <a:lstStyle/>
        <a:p>
          <a:endParaRPr lang="en-IN"/>
        </a:p>
      </dgm:t>
    </dgm:pt>
    <dgm:pt modelId="{5927C82F-7DC0-4C6F-86AB-722776A6B946}" type="sibTrans" cxnId="{B99B8022-05E0-4FA1-B171-B19A31CF2682}">
      <dgm:prSet/>
      <dgm:spPr/>
      <dgm:t>
        <a:bodyPr/>
        <a:lstStyle/>
        <a:p>
          <a:endParaRPr lang="en-IN"/>
        </a:p>
      </dgm:t>
    </dgm:pt>
    <dgm:pt modelId="{95CA8C5F-D30F-44DD-BDB9-77625B31CEA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/>
            <a:t>STUDENT/FACULTY SECTION </a:t>
          </a:r>
          <a:r>
            <a:rPr lang="en-IN" b="0" i="0" dirty="0" smtClean="0"/>
            <a:t>- SIDDHARTH PATEL - 17CE086</a:t>
          </a:r>
          <a:endParaRPr lang="en-IN" dirty="0"/>
        </a:p>
      </dgm:t>
    </dgm:pt>
    <dgm:pt modelId="{661F2831-FCCC-4187-A47E-A3A2475D1E97}" type="parTrans" cxnId="{9130C078-9E05-4A97-8E28-4697A577548F}">
      <dgm:prSet/>
      <dgm:spPr/>
      <dgm:t>
        <a:bodyPr/>
        <a:lstStyle/>
        <a:p>
          <a:endParaRPr lang="en-IN"/>
        </a:p>
      </dgm:t>
    </dgm:pt>
    <dgm:pt modelId="{55B1FFB2-EFC7-485E-8E22-E9BAAD934194}" type="sibTrans" cxnId="{9130C078-9E05-4A97-8E28-4697A577548F}">
      <dgm:prSet/>
      <dgm:spPr/>
      <dgm:t>
        <a:bodyPr/>
        <a:lstStyle/>
        <a:p>
          <a:endParaRPr lang="en-IN"/>
        </a:p>
      </dgm:t>
    </dgm:pt>
    <dgm:pt modelId="{AADE1B6C-8125-430C-8565-3BB780C3FD6F}" type="pres">
      <dgm:prSet presAssocID="{62831DD4-214B-45B7-92F1-5030B11793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92FF51-98EE-4214-BD00-EFFE1CCD04BF}" type="pres">
      <dgm:prSet presAssocID="{7F13A818-465E-46EF-AF97-E64930F126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3C4AF-18B3-4E90-AFBB-C74CBB4B0E6E}" type="pres">
      <dgm:prSet presAssocID="{D1A08104-1C3D-497D-AED2-BFE50F5C8CB9}" presName="spacer" presStyleCnt="0"/>
      <dgm:spPr/>
    </dgm:pt>
    <dgm:pt modelId="{3FF94D29-0462-4450-B1C2-B0EA64149466}" type="pres">
      <dgm:prSet presAssocID="{60CB6385-355B-4930-9611-7A1F232E64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018B-701A-4F78-BA7C-650343C984A5}" type="pres">
      <dgm:prSet presAssocID="{5927C82F-7DC0-4C6F-86AB-722776A6B946}" presName="spacer" presStyleCnt="0"/>
      <dgm:spPr/>
    </dgm:pt>
    <dgm:pt modelId="{BD4FE528-4EFE-4F5E-84F6-9C4EE10572DA}" type="pres">
      <dgm:prSet presAssocID="{95CA8C5F-D30F-44DD-BDB9-77625B31CE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5B8CC-1D26-4835-BE8C-B2E4FCFE0CD4}" type="presOf" srcId="{95CA8C5F-D30F-44DD-BDB9-77625B31CEAB}" destId="{BD4FE528-4EFE-4F5E-84F6-9C4EE10572DA}" srcOrd="0" destOrd="0" presId="urn:microsoft.com/office/officeart/2005/8/layout/vList2"/>
    <dgm:cxn modelId="{FA59755B-144F-411E-B491-11A605A0C11A}" srcId="{62831DD4-214B-45B7-92F1-5030B117933D}" destId="{7F13A818-465E-46EF-AF97-E64930F126E8}" srcOrd="0" destOrd="0" parTransId="{E0D6E513-94DB-4949-AA2E-2ED3342509FC}" sibTransId="{D1A08104-1C3D-497D-AED2-BFE50F5C8CB9}"/>
    <dgm:cxn modelId="{B99B8022-05E0-4FA1-B171-B19A31CF2682}" srcId="{62831DD4-214B-45B7-92F1-5030B117933D}" destId="{60CB6385-355B-4930-9611-7A1F232E64BB}" srcOrd="1" destOrd="0" parTransId="{CEAC49E8-C7FD-4B2E-BB73-E90C5144C71C}" sibTransId="{5927C82F-7DC0-4C6F-86AB-722776A6B946}"/>
    <dgm:cxn modelId="{9130C078-9E05-4A97-8E28-4697A577548F}" srcId="{62831DD4-214B-45B7-92F1-5030B117933D}" destId="{95CA8C5F-D30F-44DD-BDB9-77625B31CEAB}" srcOrd="2" destOrd="0" parTransId="{661F2831-FCCC-4187-A47E-A3A2475D1E97}" sibTransId="{55B1FFB2-EFC7-485E-8E22-E9BAAD934194}"/>
    <dgm:cxn modelId="{D315E6F5-29A4-499F-9F68-2735A592E434}" type="presOf" srcId="{7F13A818-465E-46EF-AF97-E64930F126E8}" destId="{A792FF51-98EE-4214-BD00-EFFE1CCD04BF}" srcOrd="0" destOrd="0" presId="urn:microsoft.com/office/officeart/2005/8/layout/vList2"/>
    <dgm:cxn modelId="{2D5FA146-BF36-4ECD-BE11-C3EA6A2E5087}" type="presOf" srcId="{62831DD4-214B-45B7-92F1-5030B117933D}" destId="{AADE1B6C-8125-430C-8565-3BB780C3FD6F}" srcOrd="0" destOrd="0" presId="urn:microsoft.com/office/officeart/2005/8/layout/vList2"/>
    <dgm:cxn modelId="{FF28750E-2EB3-4A46-88AE-185EB5F3513C}" type="presOf" srcId="{60CB6385-355B-4930-9611-7A1F232E64BB}" destId="{3FF94D29-0462-4450-B1C2-B0EA64149466}" srcOrd="0" destOrd="0" presId="urn:microsoft.com/office/officeart/2005/8/layout/vList2"/>
    <dgm:cxn modelId="{BD254F8F-2F2F-4519-8EF3-C0A309A5B702}" type="presParOf" srcId="{AADE1B6C-8125-430C-8565-3BB780C3FD6F}" destId="{A792FF51-98EE-4214-BD00-EFFE1CCD04BF}" srcOrd="0" destOrd="0" presId="urn:microsoft.com/office/officeart/2005/8/layout/vList2"/>
    <dgm:cxn modelId="{126CB18F-F947-41EC-92F4-6D03F93BA719}" type="presParOf" srcId="{AADE1B6C-8125-430C-8565-3BB780C3FD6F}" destId="{CF13C4AF-18B3-4E90-AFBB-C74CBB4B0E6E}" srcOrd="1" destOrd="0" presId="urn:microsoft.com/office/officeart/2005/8/layout/vList2"/>
    <dgm:cxn modelId="{6265B8AC-343C-4DDB-BF36-ACC7B5F136AF}" type="presParOf" srcId="{AADE1B6C-8125-430C-8565-3BB780C3FD6F}" destId="{3FF94D29-0462-4450-B1C2-B0EA64149466}" srcOrd="2" destOrd="0" presId="urn:microsoft.com/office/officeart/2005/8/layout/vList2"/>
    <dgm:cxn modelId="{C9F7060A-BFF5-4E26-A051-23F5E3AA3522}" type="presParOf" srcId="{AADE1B6C-8125-430C-8565-3BB780C3FD6F}" destId="{B3A8018B-701A-4F78-BA7C-650343C984A5}" srcOrd="3" destOrd="0" presId="urn:microsoft.com/office/officeart/2005/8/layout/vList2"/>
    <dgm:cxn modelId="{9201A9FE-DC36-4289-97AB-680C9EC8DD67}" type="presParOf" srcId="{AADE1B6C-8125-430C-8565-3BB780C3FD6F}" destId="{BD4FE528-4EFE-4F5E-84F6-9C4EE10572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92E56A3-7024-41EC-BEFD-B1803404FE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DAA5E4-1435-4F04-96AD-5EA7BEB4DA1F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Algerian" panose="04020705040A02060702" pitchFamily="82" charset="0"/>
            </a:rPr>
            <a:t>THANK YOU..</a:t>
          </a:r>
          <a:endParaRPr lang="en-IN" dirty="0">
            <a:latin typeface="Algerian" panose="04020705040A02060702" pitchFamily="82" charset="0"/>
          </a:endParaRPr>
        </a:p>
      </dgm:t>
    </dgm:pt>
    <dgm:pt modelId="{1E9F0050-8CA8-4BE9-9C13-6C41AB8BF9B4}" type="parTrans" cxnId="{C92F3D71-31FD-40AE-A6DE-8DDDC78908E4}">
      <dgm:prSet/>
      <dgm:spPr/>
      <dgm:t>
        <a:bodyPr/>
        <a:lstStyle/>
        <a:p>
          <a:endParaRPr lang="en-IN"/>
        </a:p>
      </dgm:t>
    </dgm:pt>
    <dgm:pt modelId="{F4700CDB-612E-4851-AC59-BD760125F4FD}" type="sibTrans" cxnId="{C92F3D71-31FD-40AE-A6DE-8DDDC78908E4}">
      <dgm:prSet/>
      <dgm:spPr/>
      <dgm:t>
        <a:bodyPr/>
        <a:lstStyle/>
        <a:p>
          <a:endParaRPr lang="en-IN"/>
        </a:p>
      </dgm:t>
    </dgm:pt>
    <dgm:pt modelId="{1CC418A1-2F70-4CAB-AD2A-B6549E795931}" type="pres">
      <dgm:prSet presAssocID="{D92E56A3-7024-41EC-BEFD-B1803404FE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3E616C-D1A2-4CBF-8850-66A7ED893ED0}" type="pres">
      <dgm:prSet presAssocID="{CADAA5E4-1435-4F04-96AD-5EA7BEB4DA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F3D71-31FD-40AE-A6DE-8DDDC78908E4}" srcId="{D92E56A3-7024-41EC-BEFD-B1803404FEC2}" destId="{CADAA5E4-1435-4F04-96AD-5EA7BEB4DA1F}" srcOrd="0" destOrd="0" parTransId="{1E9F0050-8CA8-4BE9-9C13-6C41AB8BF9B4}" sibTransId="{F4700CDB-612E-4851-AC59-BD760125F4FD}"/>
    <dgm:cxn modelId="{B57617C7-227F-48A7-B132-4A3C811165BB}" type="presOf" srcId="{CADAA5E4-1435-4F04-96AD-5EA7BEB4DA1F}" destId="{483E616C-D1A2-4CBF-8850-66A7ED893ED0}" srcOrd="0" destOrd="0" presId="urn:microsoft.com/office/officeart/2005/8/layout/vList2"/>
    <dgm:cxn modelId="{F2274A92-D5C7-480C-8761-C4454769478E}" type="presOf" srcId="{D92E56A3-7024-41EC-BEFD-B1803404FEC2}" destId="{1CC418A1-2F70-4CAB-AD2A-B6549E795931}" srcOrd="0" destOrd="0" presId="urn:microsoft.com/office/officeart/2005/8/layout/vList2"/>
    <dgm:cxn modelId="{9DE20F0E-B5E0-4B7A-8EBC-46604EAD1EE2}" type="presParOf" srcId="{1CC418A1-2F70-4CAB-AD2A-B6549E795931}" destId="{483E616C-D1A2-4CBF-8850-66A7ED893E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95DD29-27E0-4734-A9CA-21A9C393D9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C04AF4-B86D-436C-8989-72A3CC0597D7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400" b="0" i="0" smtClean="0">
              <a:latin typeface="Algerian" panose="04020705040A02060702" pitchFamily="82" charset="0"/>
            </a:rPr>
            <a:t>INTRODUCTION</a:t>
          </a:r>
          <a:endParaRPr lang="en-IN" sz="2400">
            <a:latin typeface="Algerian" panose="04020705040A02060702" pitchFamily="82" charset="0"/>
          </a:endParaRPr>
        </a:p>
      </dgm:t>
    </dgm:pt>
    <dgm:pt modelId="{067D205C-1F7C-472B-9455-E691C7339464}" type="parTrans" cxnId="{248F186F-6489-451C-AACD-9BD37520A275}">
      <dgm:prSet/>
      <dgm:spPr/>
      <dgm:t>
        <a:bodyPr/>
        <a:lstStyle/>
        <a:p>
          <a:endParaRPr lang="en-IN"/>
        </a:p>
      </dgm:t>
    </dgm:pt>
    <dgm:pt modelId="{C7BDB1B6-7F93-4B4B-94A8-86A88FEC9E8C}" type="sibTrans" cxnId="{248F186F-6489-451C-AACD-9BD37520A275}">
      <dgm:prSet/>
      <dgm:spPr/>
      <dgm:t>
        <a:bodyPr/>
        <a:lstStyle/>
        <a:p>
          <a:endParaRPr lang="en-IN"/>
        </a:p>
      </dgm:t>
    </dgm:pt>
    <dgm:pt modelId="{3D16FDB2-9188-442A-8256-0225D72C26B8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400" b="0" i="0" smtClean="0">
              <a:latin typeface="Algerian" panose="04020705040A02060702" pitchFamily="82" charset="0"/>
            </a:rPr>
            <a:t>OBJECTIVE</a:t>
          </a:r>
          <a:endParaRPr lang="en-IN" sz="2400">
            <a:latin typeface="Algerian" panose="04020705040A02060702" pitchFamily="82" charset="0"/>
          </a:endParaRPr>
        </a:p>
      </dgm:t>
    </dgm:pt>
    <dgm:pt modelId="{C4353A81-4623-4024-8CCE-C48DEF4DAC6F}" type="parTrans" cxnId="{EDBC5945-6D31-446F-8E05-690BB8524760}">
      <dgm:prSet/>
      <dgm:spPr/>
      <dgm:t>
        <a:bodyPr/>
        <a:lstStyle/>
        <a:p>
          <a:endParaRPr lang="en-IN"/>
        </a:p>
      </dgm:t>
    </dgm:pt>
    <dgm:pt modelId="{BBDEA3C3-8F2B-4C5C-BE43-BC0E01F9F407}" type="sibTrans" cxnId="{EDBC5945-6D31-446F-8E05-690BB8524760}">
      <dgm:prSet/>
      <dgm:spPr/>
      <dgm:t>
        <a:bodyPr/>
        <a:lstStyle/>
        <a:p>
          <a:endParaRPr lang="en-IN"/>
        </a:p>
      </dgm:t>
    </dgm:pt>
    <dgm:pt modelId="{68E05256-44D2-4180-9EE8-C72ABB2D478D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400" b="0" i="0" smtClean="0">
              <a:latin typeface="Algerian" panose="04020705040A02060702" pitchFamily="82" charset="0"/>
            </a:rPr>
            <a:t>CONCEPT USED</a:t>
          </a:r>
          <a:endParaRPr lang="en-IN" sz="2400">
            <a:latin typeface="Algerian" panose="04020705040A02060702" pitchFamily="82" charset="0"/>
          </a:endParaRPr>
        </a:p>
      </dgm:t>
    </dgm:pt>
    <dgm:pt modelId="{E057BF99-8C00-47C8-98AE-1149703083D2}" type="parTrans" cxnId="{A8FD63B7-9F29-4592-8F49-BA830757DCCE}">
      <dgm:prSet/>
      <dgm:spPr/>
      <dgm:t>
        <a:bodyPr/>
        <a:lstStyle/>
        <a:p>
          <a:endParaRPr lang="en-IN"/>
        </a:p>
      </dgm:t>
    </dgm:pt>
    <dgm:pt modelId="{5753C343-0C79-48F5-992F-BE5DE44E1442}" type="sibTrans" cxnId="{A8FD63B7-9F29-4592-8F49-BA830757DCCE}">
      <dgm:prSet/>
      <dgm:spPr/>
      <dgm:t>
        <a:bodyPr/>
        <a:lstStyle/>
        <a:p>
          <a:endParaRPr lang="en-IN"/>
        </a:p>
      </dgm:t>
    </dgm:pt>
    <dgm:pt modelId="{BE3784A3-ADD7-43F3-8EB7-2F2302FD7027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400" b="0" i="0" dirty="0" smtClean="0">
              <a:latin typeface="Algerian" panose="04020705040A02060702" pitchFamily="82" charset="0"/>
            </a:rPr>
            <a:t>FLOWCHART</a:t>
          </a:r>
          <a:endParaRPr lang="en-IN" sz="2400" dirty="0">
            <a:latin typeface="Algerian" panose="04020705040A02060702" pitchFamily="82" charset="0"/>
          </a:endParaRPr>
        </a:p>
      </dgm:t>
    </dgm:pt>
    <dgm:pt modelId="{98FE404E-7605-44BF-B03A-DB7ECCA868AD}" type="parTrans" cxnId="{549F5582-A2AB-4B23-9C1A-F4F98D5EF12B}">
      <dgm:prSet/>
      <dgm:spPr/>
      <dgm:t>
        <a:bodyPr/>
        <a:lstStyle/>
        <a:p>
          <a:endParaRPr lang="en-IN"/>
        </a:p>
      </dgm:t>
    </dgm:pt>
    <dgm:pt modelId="{A2E8C670-3275-4CCC-9B04-E0ED0684D932}" type="sibTrans" cxnId="{549F5582-A2AB-4B23-9C1A-F4F98D5EF12B}">
      <dgm:prSet/>
      <dgm:spPr/>
      <dgm:t>
        <a:bodyPr/>
        <a:lstStyle/>
        <a:p>
          <a:endParaRPr lang="en-IN"/>
        </a:p>
      </dgm:t>
    </dgm:pt>
    <dgm:pt modelId="{CB13EB47-44E0-4073-BE26-3A71D34B42BC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 smtClean="0">
              <a:latin typeface="Algerian" panose="04020705040A02060702" pitchFamily="82" charset="0"/>
            </a:rPr>
            <a:t>FUNCTIONALITIES</a:t>
          </a:r>
          <a:endParaRPr lang="en-IN" sz="2400" dirty="0">
            <a:latin typeface="Algerian" panose="04020705040A02060702" pitchFamily="82" charset="0"/>
          </a:endParaRPr>
        </a:p>
      </dgm:t>
    </dgm:pt>
    <dgm:pt modelId="{825F5B48-D213-4238-846E-68793BCDDCF7}" type="parTrans" cxnId="{CF0B3756-725F-4F6F-ABE3-050DE8AF048B}">
      <dgm:prSet/>
      <dgm:spPr/>
      <dgm:t>
        <a:bodyPr/>
        <a:lstStyle/>
        <a:p>
          <a:endParaRPr lang="en-IN"/>
        </a:p>
      </dgm:t>
    </dgm:pt>
    <dgm:pt modelId="{F1EDA824-9F47-429F-853E-0CD2BA283D0B}" type="sibTrans" cxnId="{CF0B3756-725F-4F6F-ABE3-050DE8AF048B}">
      <dgm:prSet/>
      <dgm:spPr/>
      <dgm:t>
        <a:bodyPr/>
        <a:lstStyle/>
        <a:p>
          <a:endParaRPr lang="en-IN"/>
        </a:p>
      </dgm:t>
    </dgm:pt>
    <dgm:pt modelId="{658C3668-A197-446C-B07D-B475D360A94B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 smtClean="0">
              <a:latin typeface="Algerian" panose="04020705040A02060702" pitchFamily="82" charset="0"/>
            </a:rPr>
            <a:t>ROLE OF INDIVIDUAL STUDENT</a:t>
          </a:r>
          <a:endParaRPr lang="en-IN" sz="2400" dirty="0">
            <a:latin typeface="Algerian" panose="04020705040A02060702" pitchFamily="82" charset="0"/>
          </a:endParaRPr>
        </a:p>
      </dgm:t>
    </dgm:pt>
    <dgm:pt modelId="{C2A1E207-A9B2-4D34-8D62-8B2AB21C1384}" type="parTrans" cxnId="{8FC5A2F9-0CC4-45A4-92CA-DC2517606051}">
      <dgm:prSet/>
      <dgm:spPr/>
      <dgm:t>
        <a:bodyPr/>
        <a:lstStyle/>
        <a:p>
          <a:endParaRPr lang="en-IN"/>
        </a:p>
      </dgm:t>
    </dgm:pt>
    <dgm:pt modelId="{DDBB9473-660C-4071-90DF-5B3950D8129D}" type="sibTrans" cxnId="{8FC5A2F9-0CC4-45A4-92CA-DC2517606051}">
      <dgm:prSet/>
      <dgm:spPr/>
      <dgm:t>
        <a:bodyPr/>
        <a:lstStyle/>
        <a:p>
          <a:endParaRPr lang="en-IN"/>
        </a:p>
      </dgm:t>
    </dgm:pt>
    <dgm:pt modelId="{BFE3D3FA-5E5F-4010-AA7D-62EAB998E956}" type="pres">
      <dgm:prSet presAssocID="{C895DD29-27E0-4734-A9CA-21A9C393D9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F4091-99AE-4B61-88BD-01232EF315F5}" type="pres">
      <dgm:prSet presAssocID="{02C04AF4-B86D-436C-8989-72A3CC0597D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C558F-75F9-4C9D-BFF5-0F2B2B842E49}" type="pres">
      <dgm:prSet presAssocID="{C7BDB1B6-7F93-4B4B-94A8-86A88FEC9E8C}" presName="spacer" presStyleCnt="0"/>
      <dgm:spPr/>
    </dgm:pt>
    <dgm:pt modelId="{47C3FFEA-8B7D-49DF-8EC7-8203E67C1E0B}" type="pres">
      <dgm:prSet presAssocID="{3D16FDB2-9188-442A-8256-0225D72C26B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67BB3-4878-4FDA-94D4-5A964F9BCFD4}" type="pres">
      <dgm:prSet presAssocID="{BBDEA3C3-8F2B-4C5C-BE43-BC0E01F9F407}" presName="spacer" presStyleCnt="0"/>
      <dgm:spPr/>
    </dgm:pt>
    <dgm:pt modelId="{4F71700A-A0AC-447F-934A-4731BE3069B2}" type="pres">
      <dgm:prSet presAssocID="{68E05256-44D2-4180-9EE8-C72ABB2D478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57BD8-66A7-45C4-B408-D1990D111C62}" type="pres">
      <dgm:prSet presAssocID="{5753C343-0C79-48F5-992F-BE5DE44E1442}" presName="spacer" presStyleCnt="0"/>
      <dgm:spPr/>
    </dgm:pt>
    <dgm:pt modelId="{AE128260-3B45-47E9-800D-AC5976CFCC3E}" type="pres">
      <dgm:prSet presAssocID="{BE3784A3-ADD7-43F3-8EB7-2F2302FD702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24CAA-933F-4140-9FA8-A8CAAC1F8019}" type="pres">
      <dgm:prSet presAssocID="{A2E8C670-3275-4CCC-9B04-E0ED0684D932}" presName="spacer" presStyleCnt="0"/>
      <dgm:spPr/>
    </dgm:pt>
    <dgm:pt modelId="{8B489398-92DE-4ED9-8AC8-317D4B1D34CC}" type="pres">
      <dgm:prSet presAssocID="{CB13EB47-44E0-4073-BE26-3A71D34B42B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E80A23-2B54-43D5-A514-36C9EE1E566A}" type="pres">
      <dgm:prSet presAssocID="{F1EDA824-9F47-429F-853E-0CD2BA283D0B}" presName="spacer" presStyleCnt="0"/>
      <dgm:spPr/>
    </dgm:pt>
    <dgm:pt modelId="{17670248-B939-4373-A082-9B05CA44FAD3}" type="pres">
      <dgm:prSet presAssocID="{658C3668-A197-446C-B07D-B475D360A94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F186F-6489-451C-AACD-9BD37520A275}" srcId="{C895DD29-27E0-4734-A9CA-21A9C393D9A2}" destId="{02C04AF4-B86D-436C-8989-72A3CC0597D7}" srcOrd="0" destOrd="0" parTransId="{067D205C-1F7C-472B-9455-E691C7339464}" sibTransId="{C7BDB1B6-7F93-4B4B-94A8-86A88FEC9E8C}"/>
    <dgm:cxn modelId="{65A80E27-8EF5-4A1F-8CDF-4DB8B4BEBDA1}" type="presOf" srcId="{68E05256-44D2-4180-9EE8-C72ABB2D478D}" destId="{4F71700A-A0AC-447F-934A-4731BE3069B2}" srcOrd="0" destOrd="0" presId="urn:microsoft.com/office/officeart/2005/8/layout/vList2"/>
    <dgm:cxn modelId="{549F5582-A2AB-4B23-9C1A-F4F98D5EF12B}" srcId="{C895DD29-27E0-4734-A9CA-21A9C393D9A2}" destId="{BE3784A3-ADD7-43F3-8EB7-2F2302FD7027}" srcOrd="3" destOrd="0" parTransId="{98FE404E-7605-44BF-B03A-DB7ECCA868AD}" sibTransId="{A2E8C670-3275-4CCC-9B04-E0ED0684D932}"/>
    <dgm:cxn modelId="{DA66622D-4AFA-4DE7-BBD4-E47B17156033}" type="presOf" srcId="{3D16FDB2-9188-442A-8256-0225D72C26B8}" destId="{47C3FFEA-8B7D-49DF-8EC7-8203E67C1E0B}" srcOrd="0" destOrd="0" presId="urn:microsoft.com/office/officeart/2005/8/layout/vList2"/>
    <dgm:cxn modelId="{CE597CE7-49F4-4CE0-BF39-B7FB2095B458}" type="presOf" srcId="{BE3784A3-ADD7-43F3-8EB7-2F2302FD7027}" destId="{AE128260-3B45-47E9-800D-AC5976CFCC3E}" srcOrd="0" destOrd="0" presId="urn:microsoft.com/office/officeart/2005/8/layout/vList2"/>
    <dgm:cxn modelId="{AE400BF0-28A2-4F27-A804-FD1FE44E1998}" type="presOf" srcId="{C895DD29-27E0-4734-A9CA-21A9C393D9A2}" destId="{BFE3D3FA-5E5F-4010-AA7D-62EAB998E956}" srcOrd="0" destOrd="0" presId="urn:microsoft.com/office/officeart/2005/8/layout/vList2"/>
    <dgm:cxn modelId="{BAA64D14-4872-4C88-9253-C1102B42C192}" type="presOf" srcId="{02C04AF4-B86D-436C-8989-72A3CC0597D7}" destId="{4E1F4091-99AE-4B61-88BD-01232EF315F5}" srcOrd="0" destOrd="0" presId="urn:microsoft.com/office/officeart/2005/8/layout/vList2"/>
    <dgm:cxn modelId="{EDBC5945-6D31-446F-8E05-690BB8524760}" srcId="{C895DD29-27E0-4734-A9CA-21A9C393D9A2}" destId="{3D16FDB2-9188-442A-8256-0225D72C26B8}" srcOrd="1" destOrd="0" parTransId="{C4353A81-4623-4024-8CCE-C48DEF4DAC6F}" sibTransId="{BBDEA3C3-8F2B-4C5C-BE43-BC0E01F9F407}"/>
    <dgm:cxn modelId="{A9914D69-50AE-4C15-96A1-5B7526E6B9C0}" type="presOf" srcId="{CB13EB47-44E0-4073-BE26-3A71D34B42BC}" destId="{8B489398-92DE-4ED9-8AC8-317D4B1D34CC}" srcOrd="0" destOrd="0" presId="urn:microsoft.com/office/officeart/2005/8/layout/vList2"/>
    <dgm:cxn modelId="{A8FD63B7-9F29-4592-8F49-BA830757DCCE}" srcId="{C895DD29-27E0-4734-A9CA-21A9C393D9A2}" destId="{68E05256-44D2-4180-9EE8-C72ABB2D478D}" srcOrd="2" destOrd="0" parTransId="{E057BF99-8C00-47C8-98AE-1149703083D2}" sibTransId="{5753C343-0C79-48F5-992F-BE5DE44E1442}"/>
    <dgm:cxn modelId="{24ED2E20-3ABB-45B6-BAA5-8B7F848F9BB7}" type="presOf" srcId="{658C3668-A197-446C-B07D-B475D360A94B}" destId="{17670248-B939-4373-A082-9B05CA44FAD3}" srcOrd="0" destOrd="0" presId="urn:microsoft.com/office/officeart/2005/8/layout/vList2"/>
    <dgm:cxn modelId="{CF0B3756-725F-4F6F-ABE3-050DE8AF048B}" srcId="{C895DD29-27E0-4734-A9CA-21A9C393D9A2}" destId="{CB13EB47-44E0-4073-BE26-3A71D34B42BC}" srcOrd="4" destOrd="0" parTransId="{825F5B48-D213-4238-846E-68793BCDDCF7}" sibTransId="{F1EDA824-9F47-429F-853E-0CD2BA283D0B}"/>
    <dgm:cxn modelId="{8FC5A2F9-0CC4-45A4-92CA-DC2517606051}" srcId="{C895DD29-27E0-4734-A9CA-21A9C393D9A2}" destId="{658C3668-A197-446C-B07D-B475D360A94B}" srcOrd="5" destOrd="0" parTransId="{C2A1E207-A9B2-4D34-8D62-8B2AB21C1384}" sibTransId="{DDBB9473-660C-4071-90DF-5B3950D8129D}"/>
    <dgm:cxn modelId="{D7C258BD-9B78-44A5-9AA2-99376BA5DA8F}" type="presParOf" srcId="{BFE3D3FA-5E5F-4010-AA7D-62EAB998E956}" destId="{4E1F4091-99AE-4B61-88BD-01232EF315F5}" srcOrd="0" destOrd="0" presId="urn:microsoft.com/office/officeart/2005/8/layout/vList2"/>
    <dgm:cxn modelId="{3EC06A0E-6EF7-44DE-897C-87F9F72D623F}" type="presParOf" srcId="{BFE3D3FA-5E5F-4010-AA7D-62EAB998E956}" destId="{616C558F-75F9-4C9D-BFF5-0F2B2B842E49}" srcOrd="1" destOrd="0" presId="urn:microsoft.com/office/officeart/2005/8/layout/vList2"/>
    <dgm:cxn modelId="{7053A77B-DC06-4CC0-9DD0-0D0FE3FAB8A4}" type="presParOf" srcId="{BFE3D3FA-5E5F-4010-AA7D-62EAB998E956}" destId="{47C3FFEA-8B7D-49DF-8EC7-8203E67C1E0B}" srcOrd="2" destOrd="0" presId="urn:microsoft.com/office/officeart/2005/8/layout/vList2"/>
    <dgm:cxn modelId="{F61F2217-5476-4E0E-BEA2-C75FE59E03BE}" type="presParOf" srcId="{BFE3D3FA-5E5F-4010-AA7D-62EAB998E956}" destId="{35B67BB3-4878-4FDA-94D4-5A964F9BCFD4}" srcOrd="3" destOrd="0" presId="urn:microsoft.com/office/officeart/2005/8/layout/vList2"/>
    <dgm:cxn modelId="{0765641D-05C8-4AAF-849B-7C195C6D8E66}" type="presParOf" srcId="{BFE3D3FA-5E5F-4010-AA7D-62EAB998E956}" destId="{4F71700A-A0AC-447F-934A-4731BE3069B2}" srcOrd="4" destOrd="0" presId="urn:microsoft.com/office/officeart/2005/8/layout/vList2"/>
    <dgm:cxn modelId="{0CEF8847-57D7-4D58-9DB4-254C18142CB9}" type="presParOf" srcId="{BFE3D3FA-5E5F-4010-AA7D-62EAB998E956}" destId="{89D57BD8-66A7-45C4-B408-D1990D111C62}" srcOrd="5" destOrd="0" presId="urn:microsoft.com/office/officeart/2005/8/layout/vList2"/>
    <dgm:cxn modelId="{512972AB-8BB7-4F76-8449-B45A88FE5216}" type="presParOf" srcId="{BFE3D3FA-5E5F-4010-AA7D-62EAB998E956}" destId="{AE128260-3B45-47E9-800D-AC5976CFCC3E}" srcOrd="6" destOrd="0" presId="urn:microsoft.com/office/officeart/2005/8/layout/vList2"/>
    <dgm:cxn modelId="{F176BB2B-24D8-4456-94C6-A5BE690E9729}" type="presParOf" srcId="{BFE3D3FA-5E5F-4010-AA7D-62EAB998E956}" destId="{95E24CAA-933F-4140-9FA8-A8CAAC1F8019}" srcOrd="7" destOrd="0" presId="urn:microsoft.com/office/officeart/2005/8/layout/vList2"/>
    <dgm:cxn modelId="{4917D42E-12AD-4204-8C85-B390B268BACC}" type="presParOf" srcId="{BFE3D3FA-5E5F-4010-AA7D-62EAB998E956}" destId="{8B489398-92DE-4ED9-8AC8-317D4B1D34CC}" srcOrd="8" destOrd="0" presId="urn:microsoft.com/office/officeart/2005/8/layout/vList2"/>
    <dgm:cxn modelId="{58DBB27E-6443-42B2-9271-815427EE2321}" type="presParOf" srcId="{BFE3D3FA-5E5F-4010-AA7D-62EAB998E956}" destId="{6AE80A23-2B54-43D5-A514-36C9EE1E566A}" srcOrd="9" destOrd="0" presId="urn:microsoft.com/office/officeart/2005/8/layout/vList2"/>
    <dgm:cxn modelId="{603B874C-ADB2-4C20-92E6-B5B548215029}" type="presParOf" srcId="{BFE3D3FA-5E5F-4010-AA7D-62EAB998E956}" destId="{17670248-B939-4373-A082-9B05CA44FA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294C4E-CD10-40AC-ADB2-E28F88069C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E05DC5-2FC0-4F3B-BAF2-71524BFA7F1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z="4800" b="0" i="0" dirty="0" smtClean="0">
              <a:latin typeface="Algerian" panose="04020705040A02060702" pitchFamily="82" charset="0"/>
            </a:rPr>
            <a:t>INTRODUCTION:</a:t>
          </a:r>
          <a:endParaRPr lang="en-IN" sz="4800" dirty="0">
            <a:latin typeface="Algerian" panose="04020705040A02060702" pitchFamily="82" charset="0"/>
          </a:endParaRPr>
        </a:p>
      </dgm:t>
    </dgm:pt>
    <dgm:pt modelId="{C7175175-54C2-44CE-977C-724F858D2E31}" type="parTrans" cxnId="{18308395-B233-45C6-AE2A-3C44481B8127}">
      <dgm:prSet/>
      <dgm:spPr/>
      <dgm:t>
        <a:bodyPr/>
        <a:lstStyle/>
        <a:p>
          <a:endParaRPr lang="en-IN"/>
        </a:p>
      </dgm:t>
    </dgm:pt>
    <dgm:pt modelId="{E1549C83-0D42-4234-A87F-CBBC386C2779}" type="sibTrans" cxnId="{18308395-B233-45C6-AE2A-3C44481B8127}">
      <dgm:prSet/>
      <dgm:spPr/>
      <dgm:t>
        <a:bodyPr/>
        <a:lstStyle/>
        <a:p>
          <a:endParaRPr lang="en-IN"/>
        </a:p>
      </dgm:t>
    </dgm:pt>
    <dgm:pt modelId="{976091BA-2743-4336-A16E-612D8D9F4E36}" type="pres">
      <dgm:prSet presAssocID="{DF294C4E-CD10-40AC-ADB2-E28F88069C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924C737-181C-4A23-9D65-B308D76183C4}" type="pres">
      <dgm:prSet presAssocID="{79E05DC5-2FC0-4F3B-BAF2-71524BFA7F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B115E1-5CF9-4243-B224-3512F3A9FC09}" type="presOf" srcId="{79E05DC5-2FC0-4F3B-BAF2-71524BFA7F12}" destId="{D924C737-181C-4A23-9D65-B308D76183C4}" srcOrd="0" destOrd="0" presId="urn:microsoft.com/office/officeart/2005/8/layout/vList2"/>
    <dgm:cxn modelId="{18308395-B233-45C6-AE2A-3C44481B8127}" srcId="{DF294C4E-CD10-40AC-ADB2-E28F88069CCE}" destId="{79E05DC5-2FC0-4F3B-BAF2-71524BFA7F12}" srcOrd="0" destOrd="0" parTransId="{C7175175-54C2-44CE-977C-724F858D2E31}" sibTransId="{E1549C83-0D42-4234-A87F-CBBC386C2779}"/>
    <dgm:cxn modelId="{C5BE52B7-E46A-439E-9546-E67AF9EF4140}" type="presOf" srcId="{DF294C4E-CD10-40AC-ADB2-E28F88069CCE}" destId="{976091BA-2743-4336-A16E-612D8D9F4E36}" srcOrd="0" destOrd="0" presId="urn:microsoft.com/office/officeart/2005/8/layout/vList2"/>
    <dgm:cxn modelId="{52264FD9-8B09-4821-957A-347A62729FE3}" type="presParOf" srcId="{976091BA-2743-4336-A16E-612D8D9F4E36}" destId="{D924C737-181C-4A23-9D65-B308D76183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A53EBA-F9C2-4F1D-B37B-AB1A71056CB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C871C7-B170-47BC-A0D6-4F88759B857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Bahnschrift SemiBold" panose="020B0502040204020203" pitchFamily="34" charset="0"/>
            </a:rPr>
            <a:t>THIS PROJECT TITLED “COLLEGE </a:t>
          </a:r>
          <a:r>
            <a:rPr lang="en-IN" dirty="0" smtClean="0">
              <a:latin typeface="Bahnschrift SemiBold" panose="020B0502040204020203" pitchFamily="34" charset="0"/>
            </a:rPr>
            <a:t>MANAGEMENT</a:t>
          </a:r>
          <a:r>
            <a:rPr lang="en-IN" b="0" i="0" dirty="0" smtClean="0">
              <a:latin typeface="Bahnschrift SemiBold" panose="020B0502040204020203" pitchFamily="34" charset="0"/>
            </a:rPr>
            <a:t> SYSTEM” IS DESIGNED MAINLY FOR THE PURPOSE OF MANAGING ALL ACTIVITIES LIKE ADMISSION, STUDENT PERFORMANCE, FACULTIES INFORMATION, ETC. </a:t>
          </a:r>
          <a:endParaRPr lang="en-IN" dirty="0">
            <a:latin typeface="Bahnschrift SemiBold" panose="020B0502040204020203" pitchFamily="34" charset="0"/>
          </a:endParaRPr>
        </a:p>
      </dgm:t>
    </dgm:pt>
    <dgm:pt modelId="{6D2652CF-C081-40B3-8168-1FB7E67E0117}" type="parTrans" cxnId="{A3D9A832-C16B-4E9C-A7D1-C36F617FD114}">
      <dgm:prSet/>
      <dgm:spPr/>
      <dgm:t>
        <a:bodyPr/>
        <a:lstStyle/>
        <a:p>
          <a:endParaRPr lang="en-IN"/>
        </a:p>
      </dgm:t>
    </dgm:pt>
    <dgm:pt modelId="{B4C84FFF-56DA-4312-90FD-D47A1DAC02C8}" type="sibTrans" cxnId="{A3D9A832-C16B-4E9C-A7D1-C36F617FD114}">
      <dgm:prSet/>
      <dgm:spPr/>
      <dgm:t>
        <a:bodyPr/>
        <a:lstStyle/>
        <a:p>
          <a:endParaRPr lang="en-IN"/>
        </a:p>
      </dgm:t>
    </dgm:pt>
    <dgm:pt modelId="{74EC2392-5A68-4FCE-93BD-2E8EF6B3A8B6}" type="pres">
      <dgm:prSet presAssocID="{C1A53EBA-F9C2-4F1D-B37B-AB1A71056C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0C8A33-CBB5-4AED-9027-25596D0C4833}" type="pres">
      <dgm:prSet presAssocID="{21C871C7-B170-47BC-A0D6-4F88759B857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31837D-A7AF-4C48-B06C-DEF42F75B844}" type="presOf" srcId="{C1A53EBA-F9C2-4F1D-B37B-AB1A71056CB4}" destId="{74EC2392-5A68-4FCE-93BD-2E8EF6B3A8B6}" srcOrd="0" destOrd="0" presId="urn:microsoft.com/office/officeart/2005/8/layout/hList6"/>
    <dgm:cxn modelId="{8F706731-5A4E-47DC-BFF9-FAD9D3D208C7}" type="presOf" srcId="{21C871C7-B170-47BC-A0D6-4F88759B8578}" destId="{820C8A33-CBB5-4AED-9027-25596D0C4833}" srcOrd="0" destOrd="0" presId="urn:microsoft.com/office/officeart/2005/8/layout/hList6"/>
    <dgm:cxn modelId="{A3D9A832-C16B-4E9C-A7D1-C36F617FD114}" srcId="{C1A53EBA-F9C2-4F1D-B37B-AB1A71056CB4}" destId="{21C871C7-B170-47BC-A0D6-4F88759B8578}" srcOrd="0" destOrd="0" parTransId="{6D2652CF-C081-40B3-8168-1FB7E67E0117}" sibTransId="{B4C84FFF-56DA-4312-90FD-D47A1DAC02C8}"/>
    <dgm:cxn modelId="{A45903E3-4286-48DA-8FEB-18E10D2CC57B}" type="presParOf" srcId="{74EC2392-5A68-4FCE-93BD-2E8EF6B3A8B6}" destId="{820C8A33-CBB5-4AED-9027-25596D0C4833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B90A1-BDB2-4961-8D07-9B1B25554E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53694A-D66B-45F9-812F-41154A56CBE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Algerian" panose="04020705040A02060702" pitchFamily="82" charset="0"/>
            </a:rPr>
            <a:t>OBJECTIVE:</a:t>
          </a:r>
          <a:endParaRPr lang="en-IN" dirty="0">
            <a:latin typeface="Algerian" panose="04020705040A02060702" pitchFamily="82" charset="0"/>
          </a:endParaRPr>
        </a:p>
      </dgm:t>
    </dgm:pt>
    <dgm:pt modelId="{BFD8847A-0D87-4C5B-905C-6FC61F005398}" type="parTrans" cxnId="{2757066F-3E5A-4B41-979F-9B84E2597D80}">
      <dgm:prSet/>
      <dgm:spPr/>
      <dgm:t>
        <a:bodyPr/>
        <a:lstStyle/>
        <a:p>
          <a:endParaRPr lang="en-IN"/>
        </a:p>
      </dgm:t>
    </dgm:pt>
    <dgm:pt modelId="{B0E71056-4E59-4D12-9910-37F82AA2DB8E}" type="sibTrans" cxnId="{2757066F-3E5A-4B41-979F-9B84E2597D80}">
      <dgm:prSet/>
      <dgm:spPr/>
      <dgm:t>
        <a:bodyPr/>
        <a:lstStyle/>
        <a:p>
          <a:endParaRPr lang="en-IN"/>
        </a:p>
      </dgm:t>
    </dgm:pt>
    <dgm:pt modelId="{D2693993-62C6-43D6-BD0E-4DF93728516D}" type="pres">
      <dgm:prSet presAssocID="{8ABB90A1-BDB2-4961-8D07-9B1B25554E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60496FF-94BC-4593-A8CF-711E0322D409}" type="pres">
      <dgm:prSet presAssocID="{6453694A-D66B-45F9-812F-41154A56CB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46C385-712B-4092-BDAB-17D30E005F02}" type="presOf" srcId="{8ABB90A1-BDB2-4961-8D07-9B1B25554EFF}" destId="{D2693993-62C6-43D6-BD0E-4DF93728516D}" srcOrd="0" destOrd="0" presId="urn:microsoft.com/office/officeart/2005/8/layout/vList2"/>
    <dgm:cxn modelId="{856C8948-2EB6-4757-8267-6CE3D4D6D683}" type="presOf" srcId="{6453694A-D66B-45F9-812F-41154A56CBE4}" destId="{260496FF-94BC-4593-A8CF-711E0322D409}" srcOrd="0" destOrd="0" presId="urn:microsoft.com/office/officeart/2005/8/layout/vList2"/>
    <dgm:cxn modelId="{2757066F-3E5A-4B41-979F-9B84E2597D80}" srcId="{8ABB90A1-BDB2-4961-8D07-9B1B25554EFF}" destId="{6453694A-D66B-45F9-812F-41154A56CBE4}" srcOrd="0" destOrd="0" parTransId="{BFD8847A-0D87-4C5B-905C-6FC61F005398}" sibTransId="{B0E71056-4E59-4D12-9910-37F82AA2DB8E}"/>
    <dgm:cxn modelId="{3818085F-C7F6-471F-982F-C5DF45B347A4}" type="presParOf" srcId="{D2693993-62C6-43D6-BD0E-4DF93728516D}" destId="{260496FF-94BC-4593-A8CF-711E0322D4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9090C5-C801-489E-A7F4-DD4496F569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71FCD4-2258-4EDC-A58C-7E89A9A46BE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dirty="0" smtClean="0">
              <a:latin typeface="Bahnschrift SemiBold" panose="020B0502040204020203" pitchFamily="34" charset="0"/>
            </a:rPr>
            <a:t>DUE TO COMPLEXITY, IT’S DIFFICULT TASK TO MAINTAIN THEIR DETAILS MANUALLY. SO THIS SYSTEM CAN HELP IN MAKING THE WORK OF THE ADMINISTRATOR EASIER AND FASTER. </a:t>
          </a:r>
          <a:endParaRPr lang="en-IN" dirty="0">
            <a:latin typeface="Bahnschrift SemiBold" panose="020B0502040204020203" pitchFamily="34" charset="0"/>
          </a:endParaRPr>
        </a:p>
      </dgm:t>
    </dgm:pt>
    <dgm:pt modelId="{BA5F24EB-8A00-4239-9BCE-F2C2E1AB40E7}" type="parTrans" cxnId="{E4F88AC0-61B9-40A4-AEC5-43A5EA542D03}">
      <dgm:prSet/>
      <dgm:spPr/>
      <dgm:t>
        <a:bodyPr/>
        <a:lstStyle/>
        <a:p>
          <a:endParaRPr lang="en-IN"/>
        </a:p>
      </dgm:t>
    </dgm:pt>
    <dgm:pt modelId="{6A6F9C75-978C-4721-9D7F-954353226015}" type="sibTrans" cxnId="{E4F88AC0-61B9-40A4-AEC5-43A5EA542D03}">
      <dgm:prSet/>
      <dgm:spPr/>
      <dgm:t>
        <a:bodyPr/>
        <a:lstStyle/>
        <a:p>
          <a:endParaRPr lang="en-IN"/>
        </a:p>
      </dgm:t>
    </dgm:pt>
    <dgm:pt modelId="{B1073A0A-2CE6-4677-9457-22E2DD2DF0D4}" type="pres">
      <dgm:prSet presAssocID="{AB9090C5-C801-489E-A7F4-DD4496F569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8EF11B5-67FF-460F-9D34-0ABAB0C8100E}" type="pres">
      <dgm:prSet presAssocID="{0571FCD4-2258-4EDC-A58C-7E89A9A46BE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49B72A-B84E-4062-951E-03683D982004}" type="presOf" srcId="{AB9090C5-C801-489E-A7F4-DD4496F5690C}" destId="{B1073A0A-2CE6-4677-9457-22E2DD2DF0D4}" srcOrd="0" destOrd="0" presId="urn:microsoft.com/office/officeart/2005/8/layout/hList6"/>
    <dgm:cxn modelId="{E4F88AC0-61B9-40A4-AEC5-43A5EA542D03}" srcId="{AB9090C5-C801-489E-A7F4-DD4496F5690C}" destId="{0571FCD4-2258-4EDC-A58C-7E89A9A46BE1}" srcOrd="0" destOrd="0" parTransId="{BA5F24EB-8A00-4239-9BCE-F2C2E1AB40E7}" sibTransId="{6A6F9C75-978C-4721-9D7F-954353226015}"/>
    <dgm:cxn modelId="{B02C9599-CBDA-4B62-8E78-132281E00429}" type="presOf" srcId="{0571FCD4-2258-4EDC-A58C-7E89A9A46BE1}" destId="{48EF11B5-67FF-460F-9D34-0ABAB0C8100E}" srcOrd="0" destOrd="0" presId="urn:microsoft.com/office/officeart/2005/8/layout/hList6"/>
    <dgm:cxn modelId="{BE93606C-CA84-48C7-9DBF-BF9AE54520BE}" type="presParOf" srcId="{B1073A0A-2CE6-4677-9457-22E2DD2DF0D4}" destId="{48EF11B5-67FF-460F-9D34-0ABAB0C8100E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20EC21-D983-45CF-BF29-EB80BE1898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F825CF-94E0-4732-9ECE-4E8CA8C2626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="0" i="0" dirty="0" smtClean="0">
              <a:latin typeface="Algerian" panose="04020705040A02060702" pitchFamily="82" charset="0"/>
            </a:rPr>
            <a:t>CONCEPT USED:</a:t>
          </a:r>
          <a:endParaRPr lang="en-IN" dirty="0">
            <a:latin typeface="Algerian" panose="04020705040A02060702" pitchFamily="82" charset="0"/>
          </a:endParaRPr>
        </a:p>
      </dgm:t>
    </dgm:pt>
    <dgm:pt modelId="{9EC45A0E-DD15-4E9E-A655-07A13F9A9D53}" type="parTrans" cxnId="{3E65B067-10E7-4C67-897B-C9B7B54C7246}">
      <dgm:prSet/>
      <dgm:spPr/>
      <dgm:t>
        <a:bodyPr/>
        <a:lstStyle/>
        <a:p>
          <a:endParaRPr lang="en-IN"/>
        </a:p>
      </dgm:t>
    </dgm:pt>
    <dgm:pt modelId="{4B82F6D8-1D10-411D-A4CA-4FAD7D1C976D}" type="sibTrans" cxnId="{3E65B067-10E7-4C67-897B-C9B7B54C7246}">
      <dgm:prSet/>
      <dgm:spPr/>
      <dgm:t>
        <a:bodyPr/>
        <a:lstStyle/>
        <a:p>
          <a:endParaRPr lang="en-IN"/>
        </a:p>
      </dgm:t>
    </dgm:pt>
    <dgm:pt modelId="{39031995-0C96-47AD-B6A7-1A44A75E296E}" type="pres">
      <dgm:prSet presAssocID="{7220EC21-D983-45CF-BF29-EB80BE189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8A506FA-B60B-474A-AA87-D1DD57515762}" type="pres">
      <dgm:prSet presAssocID="{D2F825CF-94E0-4732-9ECE-4E8CA8C262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E65B067-10E7-4C67-897B-C9B7B54C7246}" srcId="{7220EC21-D983-45CF-BF29-EB80BE189810}" destId="{D2F825CF-94E0-4732-9ECE-4E8CA8C2626D}" srcOrd="0" destOrd="0" parTransId="{9EC45A0E-DD15-4E9E-A655-07A13F9A9D53}" sibTransId="{4B82F6D8-1D10-411D-A4CA-4FAD7D1C976D}"/>
    <dgm:cxn modelId="{7D623375-E835-4C69-8E3A-55FAB2D0F259}" type="presOf" srcId="{D2F825CF-94E0-4732-9ECE-4E8CA8C2626D}" destId="{A8A506FA-B60B-474A-AA87-D1DD57515762}" srcOrd="0" destOrd="0" presId="urn:microsoft.com/office/officeart/2005/8/layout/vList2"/>
    <dgm:cxn modelId="{94746FEF-16F2-46FC-BB7E-910B1EC744EF}" type="presOf" srcId="{7220EC21-D983-45CF-BF29-EB80BE189810}" destId="{39031995-0C96-47AD-B6A7-1A44A75E296E}" srcOrd="0" destOrd="0" presId="urn:microsoft.com/office/officeart/2005/8/layout/vList2"/>
    <dgm:cxn modelId="{EE6D443D-06FE-4EB1-AAA8-C631E4F88C3E}" type="presParOf" srcId="{39031995-0C96-47AD-B6A7-1A44A75E296E}" destId="{A8A506FA-B60B-474A-AA87-D1DD575157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DA5B3C-A561-4872-8B82-49292768C11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74EF46-2589-448D-8AAB-F5A09679B19A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IN" sz="2000" b="0" i="0" smtClean="0">
              <a:latin typeface="Bahnschrift SemiBold" panose="020B0502040204020203" pitchFamily="34" charset="0"/>
            </a:rPr>
            <a:t>HERE THE CONCEPTS USED ARE:</a:t>
          </a:r>
          <a:endParaRPr lang="en-IN" sz="2000">
            <a:latin typeface="Bahnschrift SemiBold" panose="020B0502040204020203" pitchFamily="34" charset="0"/>
          </a:endParaRPr>
        </a:p>
      </dgm:t>
    </dgm:pt>
    <dgm:pt modelId="{1E7255F1-3E42-42EF-97C8-992619CA697F}" type="parTrans" cxnId="{6B6A2F97-443C-404F-93EA-E6E3EDCA019F}">
      <dgm:prSet/>
      <dgm:spPr/>
      <dgm:t>
        <a:bodyPr/>
        <a:lstStyle/>
        <a:p>
          <a:endParaRPr lang="en-IN"/>
        </a:p>
      </dgm:t>
    </dgm:pt>
    <dgm:pt modelId="{BEDCDB9C-2099-4373-A2D7-6E978FFD89D5}" type="sibTrans" cxnId="{6B6A2F97-443C-404F-93EA-E6E3EDCA019F}">
      <dgm:prSet/>
      <dgm:spPr/>
      <dgm:t>
        <a:bodyPr/>
        <a:lstStyle/>
        <a:p>
          <a:endParaRPr lang="en-IN"/>
        </a:p>
      </dgm:t>
    </dgm:pt>
    <dgm:pt modelId="{786A2A2A-4990-4807-AE53-14907D41B768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IN" sz="2000" b="0" i="0" smtClean="0">
              <a:latin typeface="Bahnschrift SemiBold" panose="020B0502040204020203" pitchFamily="34" charset="0"/>
            </a:rPr>
            <a:t>INHERITANCE.</a:t>
          </a:r>
          <a:endParaRPr lang="en-IN" sz="2000">
            <a:latin typeface="Bahnschrift SemiBold" panose="020B0502040204020203" pitchFamily="34" charset="0"/>
          </a:endParaRPr>
        </a:p>
      </dgm:t>
    </dgm:pt>
    <dgm:pt modelId="{EC9B67FF-BCC8-48E2-8C79-C3A3441C7D9A}" type="parTrans" cxnId="{9F4F1A2D-97A9-4430-BD0A-67299E69D2CB}">
      <dgm:prSet/>
      <dgm:spPr/>
      <dgm:t>
        <a:bodyPr/>
        <a:lstStyle/>
        <a:p>
          <a:endParaRPr lang="en-IN"/>
        </a:p>
      </dgm:t>
    </dgm:pt>
    <dgm:pt modelId="{3855142B-0079-4234-84D4-10E8BA5304FC}" type="sibTrans" cxnId="{9F4F1A2D-97A9-4430-BD0A-67299E69D2CB}">
      <dgm:prSet/>
      <dgm:spPr/>
      <dgm:t>
        <a:bodyPr/>
        <a:lstStyle/>
        <a:p>
          <a:endParaRPr lang="en-IN"/>
        </a:p>
      </dgm:t>
    </dgm:pt>
    <dgm:pt modelId="{9A766C4C-6536-4B77-A8A2-BF7610C4FA3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IN" sz="2000" b="0" i="0" smtClean="0">
              <a:latin typeface="Bahnschrift SemiBold" panose="020B0502040204020203" pitchFamily="34" charset="0"/>
            </a:rPr>
            <a:t>FILE MANAGEMENT.</a:t>
          </a:r>
          <a:endParaRPr lang="en-IN" sz="2000">
            <a:latin typeface="Bahnschrift SemiBold" panose="020B0502040204020203" pitchFamily="34" charset="0"/>
          </a:endParaRPr>
        </a:p>
      </dgm:t>
    </dgm:pt>
    <dgm:pt modelId="{2320A7D6-1B39-42D1-8515-758F917B71C9}" type="parTrans" cxnId="{8F2C297B-AFCD-4EB9-B17A-5188BF7B8E91}">
      <dgm:prSet/>
      <dgm:spPr/>
      <dgm:t>
        <a:bodyPr/>
        <a:lstStyle/>
        <a:p>
          <a:endParaRPr lang="en-IN"/>
        </a:p>
      </dgm:t>
    </dgm:pt>
    <dgm:pt modelId="{33FB63A6-4E13-4037-91AA-C7E7825F53BC}" type="sibTrans" cxnId="{8F2C297B-AFCD-4EB9-B17A-5188BF7B8E91}">
      <dgm:prSet/>
      <dgm:spPr/>
      <dgm:t>
        <a:bodyPr/>
        <a:lstStyle/>
        <a:p>
          <a:endParaRPr lang="en-IN"/>
        </a:p>
      </dgm:t>
    </dgm:pt>
    <dgm:pt modelId="{694904FD-4F7D-45C7-B5FF-1757D1C64BAF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LOOPING STRUCTURES.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096C55F4-921F-4500-B3F9-5347428D3C06}" type="parTrans" cxnId="{DE8674C3-5310-4AAB-903C-13B46635A2A4}">
      <dgm:prSet/>
      <dgm:spPr/>
      <dgm:t>
        <a:bodyPr/>
        <a:lstStyle/>
        <a:p>
          <a:endParaRPr lang="en-IN"/>
        </a:p>
      </dgm:t>
    </dgm:pt>
    <dgm:pt modelId="{3E255C07-31F4-458E-B986-EC7142EB2734}" type="sibTrans" cxnId="{DE8674C3-5310-4AAB-903C-13B46635A2A4}">
      <dgm:prSet/>
      <dgm:spPr/>
      <dgm:t>
        <a:bodyPr/>
        <a:lstStyle/>
        <a:p>
          <a:endParaRPr lang="en-IN"/>
        </a:p>
      </dgm:t>
    </dgm:pt>
    <dgm:pt modelId="{F90B1B07-0BA3-45EC-A6A2-044E98D66925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IN" sz="2000" b="0" i="0" dirty="0" smtClean="0">
              <a:latin typeface="Bahnschrift SemiBold" panose="020B0502040204020203" pitchFamily="34" charset="0"/>
            </a:rPr>
            <a:t>OBJECTS AND CLASSES.</a:t>
          </a:r>
          <a:endParaRPr lang="en-IN" sz="2000" dirty="0">
            <a:latin typeface="Bahnschrift SemiBold" panose="020B0502040204020203" pitchFamily="34" charset="0"/>
          </a:endParaRPr>
        </a:p>
      </dgm:t>
    </dgm:pt>
    <dgm:pt modelId="{B23E181A-5F72-4FB0-8E41-BEB7A61D9920}" type="parTrans" cxnId="{CBB039A3-B32E-4B79-9E7F-2507F81A57DB}">
      <dgm:prSet/>
      <dgm:spPr/>
      <dgm:t>
        <a:bodyPr/>
        <a:lstStyle/>
        <a:p>
          <a:endParaRPr lang="en-IN"/>
        </a:p>
      </dgm:t>
    </dgm:pt>
    <dgm:pt modelId="{2D590F8E-9DA9-4FB2-A8A2-129F402E6AFF}" type="sibTrans" cxnId="{CBB039A3-B32E-4B79-9E7F-2507F81A57DB}">
      <dgm:prSet/>
      <dgm:spPr/>
      <dgm:t>
        <a:bodyPr/>
        <a:lstStyle/>
        <a:p>
          <a:endParaRPr lang="en-IN"/>
        </a:p>
      </dgm:t>
    </dgm:pt>
    <dgm:pt modelId="{31C9B09E-5C15-4B9C-8F42-4C1D454BC7CF}" type="pres">
      <dgm:prSet presAssocID="{76DA5B3C-A561-4872-8B82-49292768C1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48A5EC-783D-4796-A2F8-D6B2E2C0F4B0}" type="pres">
      <dgm:prSet presAssocID="{A174EF46-2589-448D-8AAB-F5A09679B19A}" presName="node" presStyleLbl="node1" presStyleIdx="0" presStyleCnt="1" custLinFactNeighborX="165" custLinFactNeighborY="-99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B8F369-72F3-4EED-AF58-4A0D447076ED}" type="presOf" srcId="{F90B1B07-0BA3-45EC-A6A2-044E98D66925}" destId="{D848A5EC-783D-4796-A2F8-D6B2E2C0F4B0}" srcOrd="0" destOrd="4" presId="urn:microsoft.com/office/officeart/2005/8/layout/hList6"/>
    <dgm:cxn modelId="{6C935928-D78C-4970-AAA5-D32ADD6B151D}" type="presOf" srcId="{694904FD-4F7D-45C7-B5FF-1757D1C64BAF}" destId="{D848A5EC-783D-4796-A2F8-D6B2E2C0F4B0}" srcOrd="0" destOrd="3" presId="urn:microsoft.com/office/officeart/2005/8/layout/hList6"/>
    <dgm:cxn modelId="{6B6A2F97-443C-404F-93EA-E6E3EDCA019F}" srcId="{76DA5B3C-A561-4872-8B82-49292768C112}" destId="{A174EF46-2589-448D-8AAB-F5A09679B19A}" srcOrd="0" destOrd="0" parTransId="{1E7255F1-3E42-42EF-97C8-992619CA697F}" sibTransId="{BEDCDB9C-2099-4373-A2D7-6E978FFD89D5}"/>
    <dgm:cxn modelId="{DE8674C3-5310-4AAB-903C-13B46635A2A4}" srcId="{A174EF46-2589-448D-8AAB-F5A09679B19A}" destId="{694904FD-4F7D-45C7-B5FF-1757D1C64BAF}" srcOrd="2" destOrd="0" parTransId="{096C55F4-921F-4500-B3F9-5347428D3C06}" sibTransId="{3E255C07-31F4-458E-B986-EC7142EB2734}"/>
    <dgm:cxn modelId="{56D09116-4141-42B3-BF14-7A3532D489FE}" type="presOf" srcId="{786A2A2A-4990-4807-AE53-14907D41B768}" destId="{D848A5EC-783D-4796-A2F8-D6B2E2C0F4B0}" srcOrd="0" destOrd="1" presId="urn:microsoft.com/office/officeart/2005/8/layout/hList6"/>
    <dgm:cxn modelId="{92C4C54F-9445-4F36-A43A-FF88168AD386}" type="presOf" srcId="{76DA5B3C-A561-4872-8B82-49292768C112}" destId="{31C9B09E-5C15-4B9C-8F42-4C1D454BC7CF}" srcOrd="0" destOrd="0" presId="urn:microsoft.com/office/officeart/2005/8/layout/hList6"/>
    <dgm:cxn modelId="{CBB039A3-B32E-4B79-9E7F-2507F81A57DB}" srcId="{A174EF46-2589-448D-8AAB-F5A09679B19A}" destId="{F90B1B07-0BA3-45EC-A6A2-044E98D66925}" srcOrd="3" destOrd="0" parTransId="{B23E181A-5F72-4FB0-8E41-BEB7A61D9920}" sibTransId="{2D590F8E-9DA9-4FB2-A8A2-129F402E6AFF}"/>
    <dgm:cxn modelId="{8F2C297B-AFCD-4EB9-B17A-5188BF7B8E91}" srcId="{A174EF46-2589-448D-8AAB-F5A09679B19A}" destId="{9A766C4C-6536-4B77-A8A2-BF7610C4FA30}" srcOrd="1" destOrd="0" parTransId="{2320A7D6-1B39-42D1-8515-758F917B71C9}" sibTransId="{33FB63A6-4E13-4037-91AA-C7E7825F53BC}"/>
    <dgm:cxn modelId="{C11F9774-72E0-488F-8400-0C34AD00F640}" type="presOf" srcId="{9A766C4C-6536-4B77-A8A2-BF7610C4FA30}" destId="{D848A5EC-783D-4796-A2F8-D6B2E2C0F4B0}" srcOrd="0" destOrd="2" presId="urn:microsoft.com/office/officeart/2005/8/layout/hList6"/>
    <dgm:cxn modelId="{9F4F1A2D-97A9-4430-BD0A-67299E69D2CB}" srcId="{A174EF46-2589-448D-8AAB-F5A09679B19A}" destId="{786A2A2A-4990-4807-AE53-14907D41B768}" srcOrd="0" destOrd="0" parTransId="{EC9B67FF-BCC8-48E2-8C79-C3A3441C7D9A}" sibTransId="{3855142B-0079-4234-84D4-10E8BA5304FC}"/>
    <dgm:cxn modelId="{2A8B853C-E594-483E-A4A6-9469F69EE3E1}" type="presOf" srcId="{A174EF46-2589-448D-8AAB-F5A09679B19A}" destId="{D848A5EC-783D-4796-A2F8-D6B2E2C0F4B0}" srcOrd="0" destOrd="0" presId="urn:microsoft.com/office/officeart/2005/8/layout/hList6"/>
    <dgm:cxn modelId="{3971C0D1-B3F1-4D7F-820E-B8F3D1613EC3}" type="presParOf" srcId="{31C9B09E-5C15-4B9C-8F42-4C1D454BC7CF}" destId="{D848A5EC-783D-4796-A2F8-D6B2E2C0F4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74914-CCC1-40A2-8ECD-73C5F00382E4}">
      <dsp:nvSpPr>
        <dsp:cNvPr id="0" name=""/>
        <dsp:cNvSpPr/>
      </dsp:nvSpPr>
      <dsp:spPr>
        <a:xfrm>
          <a:off x="0" y="4656"/>
          <a:ext cx="11230378" cy="1235519"/>
        </a:xfrm>
        <a:prstGeom prst="round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latin typeface="Algerian" panose="04020705040A02060702" pitchFamily="82" charset="0"/>
            </a:rPr>
            <a:t>COLLEGE MANAGEMENT SYSTEM..</a:t>
          </a:r>
          <a:endParaRPr lang="en-IN" sz="4800" kern="1200" dirty="0">
            <a:latin typeface="Algerian" panose="04020705040A02060702" pitchFamily="82" charset="0"/>
          </a:endParaRPr>
        </a:p>
      </dsp:txBody>
      <dsp:txXfrm>
        <a:off x="60313" y="64969"/>
        <a:ext cx="11109752" cy="11148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494-B366-4E74-8BBF-9761014A214B}">
      <dsp:nvSpPr>
        <dsp:cNvPr id="0" name=""/>
        <dsp:cNvSpPr/>
      </dsp:nvSpPr>
      <dsp:spPr>
        <a:xfrm>
          <a:off x="0" y="2936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C1B4-2BBC-4CCC-B13F-7D3C5AA3BB50}">
      <dsp:nvSpPr>
        <dsp:cNvPr id="0" name=""/>
        <dsp:cNvSpPr/>
      </dsp:nvSpPr>
      <dsp:spPr>
        <a:xfrm>
          <a:off x="0" y="2936"/>
          <a:ext cx="8825659" cy="100142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HERE THE CONCEPT OF INHERITANCE IS USED BY MAKING BASE CLASS AS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FTE , STUDENT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AND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FACULTY.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>
        <a:off x="0" y="2936"/>
        <a:ext cx="8825659" cy="1001426"/>
      </dsp:txXfrm>
    </dsp:sp>
    <dsp:sp modelId="{8A98B525-E399-4FCA-A4C8-BC4D333A2C9C}">
      <dsp:nvSpPr>
        <dsp:cNvPr id="0" name=""/>
        <dsp:cNvSpPr/>
      </dsp:nvSpPr>
      <dsp:spPr>
        <a:xfrm>
          <a:off x="0" y="1004363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004FC-8B9E-4548-8B3A-D03991F4A282}">
      <dsp:nvSpPr>
        <dsp:cNvPr id="0" name=""/>
        <dsp:cNvSpPr/>
      </dsp:nvSpPr>
      <dsp:spPr>
        <a:xfrm>
          <a:off x="0" y="1004363"/>
          <a:ext cx="8825659" cy="100142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ALSO THE BASE CLASS IS ADMIN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LOGIN WHEREIN THE ADMINISTRATOR ONLY IS GIVEN THE RIGHTS TO ACCESS IT.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>
        <a:off x="0" y="1004363"/>
        <a:ext cx="8825659" cy="1001426"/>
      </dsp:txXfrm>
    </dsp:sp>
    <dsp:sp modelId="{41307F80-BC5F-48F0-9D3D-B11710682975}">
      <dsp:nvSpPr>
        <dsp:cNvPr id="0" name=""/>
        <dsp:cNvSpPr/>
      </dsp:nvSpPr>
      <dsp:spPr>
        <a:xfrm>
          <a:off x="0" y="2005789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B8ABD-3D6F-401D-B302-9E1D855C73EB}">
      <dsp:nvSpPr>
        <dsp:cNvPr id="0" name=""/>
        <dsp:cNvSpPr/>
      </dsp:nvSpPr>
      <dsp:spPr>
        <a:xfrm>
          <a:off x="0" y="2005789"/>
          <a:ext cx="8825659" cy="100142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THE CONCEPT OF FILE MANAGEMENT IS USED TO STORE THE DETAILS OF STUDENTS, FACULTY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AND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ADMIN. IT ALSO STORES THE </a:t>
          </a:r>
          <a:r>
            <a:rPr lang="en-IN" sz="2000" b="0" i="0" kern="1200" dirty="0" smtClean="0">
              <a:latin typeface="Bahnschrift SemiBold" panose="020B0502040204020203" pitchFamily="34" charset="0"/>
            </a:rPr>
            <a:t>FINANCE DETAILS.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>
        <a:off x="0" y="2005789"/>
        <a:ext cx="8825659" cy="1001426"/>
      </dsp:txXfrm>
    </dsp:sp>
    <dsp:sp modelId="{96B9D4FD-E9CE-424E-911F-B562639CDE9B}">
      <dsp:nvSpPr>
        <dsp:cNvPr id="0" name=""/>
        <dsp:cNvSpPr/>
      </dsp:nvSpPr>
      <dsp:spPr>
        <a:xfrm>
          <a:off x="0" y="3007216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0BEDC-5430-47CB-B0A0-349D3C6473B3}">
      <dsp:nvSpPr>
        <dsp:cNvPr id="0" name=""/>
        <dsp:cNvSpPr/>
      </dsp:nvSpPr>
      <dsp:spPr>
        <a:xfrm>
          <a:off x="0" y="3007216"/>
          <a:ext cx="8825659" cy="100142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Bahnschrift SemiBold" panose="020B0502040204020203" pitchFamily="34" charset="0"/>
            </a:rPr>
            <a:t>THE CONCEPT OF LOOPING STRUCTURES IS USED TO IDENTIFY WHETHER THE USER IS ADMIN, STUDENT OR FACULTY.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>
        <a:off x="0" y="3007216"/>
        <a:ext cx="8825659" cy="1001426"/>
      </dsp:txXfrm>
    </dsp:sp>
    <dsp:sp modelId="{504ED8E6-1F8D-412C-94C7-A31D74AB5570}">
      <dsp:nvSpPr>
        <dsp:cNvPr id="0" name=""/>
        <dsp:cNvSpPr/>
      </dsp:nvSpPr>
      <dsp:spPr>
        <a:xfrm>
          <a:off x="0" y="4008643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2EE1F-8EA8-4F51-9383-142AD771D55F}">
      <dsp:nvSpPr>
        <dsp:cNvPr id="0" name=""/>
        <dsp:cNvSpPr/>
      </dsp:nvSpPr>
      <dsp:spPr>
        <a:xfrm>
          <a:off x="0" y="4008643"/>
          <a:ext cx="8825659" cy="100142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FOR THAT THE CONCEPT OF IF..ELSE.. LADDER IS USED AS WELL AS SWITCH CASE IS USED.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>
        <a:off x="0" y="4008643"/>
        <a:ext cx="8825659" cy="1001426"/>
      </dsp:txXfrm>
    </dsp:sp>
    <dsp:sp modelId="{06D87D58-EAEE-4707-AB9F-F82B002909AD}">
      <dsp:nvSpPr>
        <dsp:cNvPr id="0" name=""/>
        <dsp:cNvSpPr/>
      </dsp:nvSpPr>
      <dsp:spPr>
        <a:xfrm>
          <a:off x="0" y="5010069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3A43D-251A-4A0D-8717-6C392E3F6B3E}">
      <dsp:nvSpPr>
        <dsp:cNvPr id="0" name=""/>
        <dsp:cNvSpPr/>
      </dsp:nvSpPr>
      <dsp:spPr>
        <a:xfrm>
          <a:off x="0" y="5010069"/>
          <a:ext cx="8825659" cy="100142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AND ALSO CONCEPT OF OOPC IS USED THAT IS, CLASSES AND OBJECTS.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>
        <a:off x="0" y="5010069"/>
        <a:ext cx="8825659" cy="10014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2A4F-4648-418F-AE2F-7370106D4F8E}">
      <dsp:nvSpPr>
        <dsp:cNvPr id="0" name=""/>
        <dsp:cNvSpPr/>
      </dsp:nvSpPr>
      <dsp:spPr>
        <a:xfrm>
          <a:off x="3673698" y="632077"/>
          <a:ext cx="225521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50"/>
              </a:lnTo>
              <a:lnTo>
                <a:pt x="2255219" y="132550"/>
              </a:lnTo>
              <a:lnTo>
                <a:pt x="2255219" y="265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525C1-F24F-4665-B549-5A6D55ACA1B5}">
      <dsp:nvSpPr>
        <dsp:cNvPr id="0" name=""/>
        <dsp:cNvSpPr/>
      </dsp:nvSpPr>
      <dsp:spPr>
        <a:xfrm>
          <a:off x="3673698" y="632077"/>
          <a:ext cx="541007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50"/>
              </a:lnTo>
              <a:lnTo>
                <a:pt x="541007" y="132550"/>
              </a:lnTo>
              <a:lnTo>
                <a:pt x="541007" y="265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CCC2A-7FCA-4295-87B5-744AFEC0884A}">
      <dsp:nvSpPr>
        <dsp:cNvPr id="0" name=""/>
        <dsp:cNvSpPr/>
      </dsp:nvSpPr>
      <dsp:spPr>
        <a:xfrm>
          <a:off x="2500493" y="632077"/>
          <a:ext cx="1173204" cy="265100"/>
        </a:xfrm>
        <a:custGeom>
          <a:avLst/>
          <a:gdLst/>
          <a:ahLst/>
          <a:cxnLst/>
          <a:rect l="0" t="0" r="0" b="0"/>
          <a:pathLst>
            <a:path>
              <a:moveTo>
                <a:pt x="1173204" y="0"/>
              </a:moveTo>
              <a:lnTo>
                <a:pt x="1173204" y="132550"/>
              </a:lnTo>
              <a:lnTo>
                <a:pt x="0" y="132550"/>
              </a:lnTo>
              <a:lnTo>
                <a:pt x="0" y="265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ECFCA-175D-435F-BA8B-3419B2970AB3}">
      <dsp:nvSpPr>
        <dsp:cNvPr id="0" name=""/>
        <dsp:cNvSpPr/>
      </dsp:nvSpPr>
      <dsp:spPr>
        <a:xfrm>
          <a:off x="1195743" y="632077"/>
          <a:ext cx="2477954" cy="265100"/>
        </a:xfrm>
        <a:custGeom>
          <a:avLst/>
          <a:gdLst/>
          <a:ahLst/>
          <a:cxnLst/>
          <a:rect l="0" t="0" r="0" b="0"/>
          <a:pathLst>
            <a:path>
              <a:moveTo>
                <a:pt x="2477954" y="0"/>
              </a:moveTo>
              <a:lnTo>
                <a:pt x="2477954" y="132550"/>
              </a:lnTo>
              <a:lnTo>
                <a:pt x="0" y="132550"/>
              </a:lnTo>
              <a:lnTo>
                <a:pt x="0" y="265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9181-464F-4C3A-8CC7-1804AE6D974E}">
      <dsp:nvSpPr>
        <dsp:cNvPr id="0" name=""/>
        <dsp:cNvSpPr/>
      </dsp:nvSpPr>
      <dsp:spPr>
        <a:xfrm>
          <a:off x="3042505" y="884"/>
          <a:ext cx="1262385" cy="631192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STUDENT</a:t>
          </a:r>
          <a:endParaRPr lang="en-IN" sz="2000" kern="1200" dirty="0"/>
        </a:p>
      </dsp:txBody>
      <dsp:txXfrm>
        <a:off x="3042505" y="884"/>
        <a:ext cx="1262385" cy="631192"/>
      </dsp:txXfrm>
    </dsp:sp>
    <dsp:sp modelId="{AA0EE151-0375-4C74-B789-D5B188B626AC}">
      <dsp:nvSpPr>
        <dsp:cNvPr id="0" name=""/>
        <dsp:cNvSpPr/>
      </dsp:nvSpPr>
      <dsp:spPr>
        <a:xfrm>
          <a:off x="787285" y="897177"/>
          <a:ext cx="816914" cy="631192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NEW ENTRY</a:t>
          </a:r>
          <a:endParaRPr lang="en-IN" sz="1800" kern="1200" dirty="0"/>
        </a:p>
      </dsp:txBody>
      <dsp:txXfrm>
        <a:off x="787285" y="897177"/>
        <a:ext cx="816914" cy="631192"/>
      </dsp:txXfrm>
    </dsp:sp>
    <dsp:sp modelId="{F1CD6206-E91F-4037-BB30-F8710EF21DD0}">
      <dsp:nvSpPr>
        <dsp:cNvPr id="0" name=""/>
        <dsp:cNvSpPr/>
      </dsp:nvSpPr>
      <dsp:spPr>
        <a:xfrm>
          <a:off x="1869301" y="897177"/>
          <a:ext cx="1262385" cy="631192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FIND AND DISPLAY</a:t>
          </a:r>
          <a:endParaRPr lang="en-IN" sz="2000" kern="1200" dirty="0"/>
        </a:p>
      </dsp:txBody>
      <dsp:txXfrm>
        <a:off x="1869301" y="897177"/>
        <a:ext cx="1262385" cy="631192"/>
      </dsp:txXfrm>
    </dsp:sp>
    <dsp:sp modelId="{C84C2E8C-A389-4412-BA21-065EE7CDF098}">
      <dsp:nvSpPr>
        <dsp:cNvPr id="0" name=""/>
        <dsp:cNvSpPr/>
      </dsp:nvSpPr>
      <dsp:spPr>
        <a:xfrm>
          <a:off x="3396787" y="897177"/>
          <a:ext cx="1635836" cy="631192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DEPT. WISE STUDENTS LIST</a:t>
          </a:r>
          <a:endParaRPr lang="en-IN" sz="1600" kern="1200" dirty="0"/>
        </a:p>
      </dsp:txBody>
      <dsp:txXfrm>
        <a:off x="3396787" y="897177"/>
        <a:ext cx="1635836" cy="631192"/>
      </dsp:txXfrm>
    </dsp:sp>
    <dsp:sp modelId="{EDCC1237-F2C2-47AF-A463-4B3A064BEEF9}">
      <dsp:nvSpPr>
        <dsp:cNvPr id="0" name=""/>
        <dsp:cNvSpPr/>
      </dsp:nvSpPr>
      <dsp:spPr>
        <a:xfrm>
          <a:off x="5297725" y="897177"/>
          <a:ext cx="1262385" cy="631192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SET RESULT</a:t>
          </a:r>
          <a:endParaRPr lang="en-IN" sz="1600" kern="1200" dirty="0"/>
        </a:p>
      </dsp:txBody>
      <dsp:txXfrm>
        <a:off x="5297725" y="897177"/>
        <a:ext cx="1262385" cy="6311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3594-1E46-400D-A8C7-74584427E3C9}">
      <dsp:nvSpPr>
        <dsp:cNvPr id="0" name=""/>
        <dsp:cNvSpPr/>
      </dsp:nvSpPr>
      <dsp:spPr>
        <a:xfrm>
          <a:off x="2629110" y="804134"/>
          <a:ext cx="2109808" cy="24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7"/>
              </a:lnTo>
              <a:lnTo>
                <a:pt x="2109808" y="125737"/>
              </a:lnTo>
              <a:lnTo>
                <a:pt x="2109808" y="24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1D8F7-A999-48F0-B5F7-1F7B80382EE3}">
      <dsp:nvSpPr>
        <dsp:cNvPr id="0" name=""/>
        <dsp:cNvSpPr/>
      </dsp:nvSpPr>
      <dsp:spPr>
        <a:xfrm>
          <a:off x="2629110" y="804134"/>
          <a:ext cx="722214" cy="24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7"/>
              </a:lnTo>
              <a:lnTo>
                <a:pt x="722214" y="125737"/>
              </a:lnTo>
              <a:lnTo>
                <a:pt x="722214" y="24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34467-FB58-482E-8DC1-04D1901290EF}">
      <dsp:nvSpPr>
        <dsp:cNvPr id="0" name=""/>
        <dsp:cNvSpPr/>
      </dsp:nvSpPr>
      <dsp:spPr>
        <a:xfrm>
          <a:off x="1963730" y="804134"/>
          <a:ext cx="665380" cy="246148"/>
        </a:xfrm>
        <a:custGeom>
          <a:avLst/>
          <a:gdLst/>
          <a:ahLst/>
          <a:cxnLst/>
          <a:rect l="0" t="0" r="0" b="0"/>
          <a:pathLst>
            <a:path>
              <a:moveTo>
                <a:pt x="665380" y="0"/>
              </a:moveTo>
              <a:lnTo>
                <a:pt x="665380" y="125737"/>
              </a:lnTo>
              <a:lnTo>
                <a:pt x="0" y="125737"/>
              </a:lnTo>
              <a:lnTo>
                <a:pt x="0" y="24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FC8C6-2E3A-4BB1-BCA4-055223A5CCCB}">
      <dsp:nvSpPr>
        <dsp:cNvPr id="0" name=""/>
        <dsp:cNvSpPr/>
      </dsp:nvSpPr>
      <dsp:spPr>
        <a:xfrm>
          <a:off x="576135" y="804134"/>
          <a:ext cx="2052974" cy="246148"/>
        </a:xfrm>
        <a:custGeom>
          <a:avLst/>
          <a:gdLst/>
          <a:ahLst/>
          <a:cxnLst/>
          <a:rect l="0" t="0" r="0" b="0"/>
          <a:pathLst>
            <a:path>
              <a:moveTo>
                <a:pt x="2052974" y="0"/>
              </a:moveTo>
              <a:lnTo>
                <a:pt x="2052974" y="125737"/>
              </a:lnTo>
              <a:lnTo>
                <a:pt x="0" y="125737"/>
              </a:lnTo>
              <a:lnTo>
                <a:pt x="0" y="24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B91BD-29E9-441F-A555-2777811CFA71}">
      <dsp:nvSpPr>
        <dsp:cNvPr id="0" name=""/>
        <dsp:cNvSpPr/>
      </dsp:nvSpPr>
      <dsp:spPr>
        <a:xfrm>
          <a:off x="2055724" y="230748"/>
          <a:ext cx="1146772" cy="573386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FACULTY</a:t>
          </a:r>
          <a:endParaRPr lang="en-IN" sz="2000" kern="1200" dirty="0"/>
        </a:p>
      </dsp:txBody>
      <dsp:txXfrm>
        <a:off x="2055724" y="230748"/>
        <a:ext cx="1146772" cy="573386"/>
      </dsp:txXfrm>
    </dsp:sp>
    <dsp:sp modelId="{1FB46133-C221-499B-A668-DBEDCC43B406}">
      <dsp:nvSpPr>
        <dsp:cNvPr id="0" name=""/>
        <dsp:cNvSpPr/>
      </dsp:nvSpPr>
      <dsp:spPr>
        <a:xfrm>
          <a:off x="2749" y="1050283"/>
          <a:ext cx="1146772" cy="573386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NEW ENTRY</a:t>
          </a:r>
          <a:endParaRPr lang="en-IN" sz="1800" kern="1200" dirty="0"/>
        </a:p>
      </dsp:txBody>
      <dsp:txXfrm>
        <a:off x="2749" y="1050283"/>
        <a:ext cx="1146772" cy="573386"/>
      </dsp:txXfrm>
    </dsp:sp>
    <dsp:sp modelId="{DD5903CB-344E-4DF2-9D3E-8BC5A8B3DBB6}">
      <dsp:nvSpPr>
        <dsp:cNvPr id="0" name=""/>
        <dsp:cNvSpPr/>
      </dsp:nvSpPr>
      <dsp:spPr>
        <a:xfrm>
          <a:off x="1390343" y="1050283"/>
          <a:ext cx="1146772" cy="573386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LIST OF HOD</a:t>
          </a:r>
          <a:endParaRPr lang="en-IN" sz="1800" kern="1200" dirty="0"/>
        </a:p>
      </dsp:txBody>
      <dsp:txXfrm>
        <a:off x="1390343" y="1050283"/>
        <a:ext cx="1146772" cy="573386"/>
      </dsp:txXfrm>
    </dsp:sp>
    <dsp:sp modelId="{21435846-16D5-405F-A6D5-CE442BCC0E39}">
      <dsp:nvSpPr>
        <dsp:cNvPr id="0" name=""/>
        <dsp:cNvSpPr/>
      </dsp:nvSpPr>
      <dsp:spPr>
        <a:xfrm>
          <a:off x="2777938" y="1050283"/>
          <a:ext cx="1146772" cy="573386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FIND AND DISPLAY</a:t>
          </a:r>
          <a:endParaRPr lang="en-IN" sz="1800" kern="1200" dirty="0"/>
        </a:p>
      </dsp:txBody>
      <dsp:txXfrm>
        <a:off x="2777938" y="1050283"/>
        <a:ext cx="1146772" cy="573386"/>
      </dsp:txXfrm>
    </dsp:sp>
    <dsp:sp modelId="{B0131C4E-5666-45B7-BD7F-85158560EA42}">
      <dsp:nvSpPr>
        <dsp:cNvPr id="0" name=""/>
        <dsp:cNvSpPr/>
      </dsp:nvSpPr>
      <dsp:spPr>
        <a:xfrm>
          <a:off x="4165533" y="1050283"/>
          <a:ext cx="1146772" cy="1078963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DEPT’ WISE FACULTY LIST</a:t>
          </a:r>
          <a:endParaRPr lang="en-IN" sz="1800" kern="1200" dirty="0"/>
        </a:p>
      </dsp:txBody>
      <dsp:txXfrm>
        <a:off x="4165533" y="1050283"/>
        <a:ext cx="1146772" cy="10789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A3AC-672C-443B-8302-AED6471A1DB2}">
      <dsp:nvSpPr>
        <dsp:cNvPr id="0" name=""/>
        <dsp:cNvSpPr/>
      </dsp:nvSpPr>
      <dsp:spPr>
        <a:xfrm>
          <a:off x="0" y="2227"/>
          <a:ext cx="8833104" cy="136714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b="0" i="0" kern="1200" dirty="0" smtClean="0"/>
            <a:t>FUNCTIONALITIES..</a:t>
          </a:r>
          <a:endParaRPr lang="en-IN" sz="5700" kern="1200" dirty="0"/>
        </a:p>
      </dsp:txBody>
      <dsp:txXfrm>
        <a:off x="66738" y="68965"/>
        <a:ext cx="8699628" cy="12336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8EDD7-FB8D-45D7-8DC7-B5C0CBFE8016}">
      <dsp:nvSpPr>
        <dsp:cNvPr id="0" name=""/>
        <dsp:cNvSpPr/>
      </dsp:nvSpPr>
      <dsp:spPr>
        <a:xfrm>
          <a:off x="0" y="34429"/>
          <a:ext cx="8825659" cy="743535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i="0" kern="1200" smtClean="0"/>
            <a:t>ADMIN SECTION</a:t>
          </a:r>
          <a:endParaRPr lang="en-IN" sz="3100" kern="1200"/>
        </a:p>
      </dsp:txBody>
      <dsp:txXfrm>
        <a:off x="36296" y="70725"/>
        <a:ext cx="8753067" cy="670943"/>
      </dsp:txXfrm>
    </dsp:sp>
    <dsp:sp modelId="{1DFB8912-6EED-4CAB-ACCA-055A1EC0113F}">
      <dsp:nvSpPr>
        <dsp:cNvPr id="0" name=""/>
        <dsp:cNvSpPr/>
      </dsp:nvSpPr>
      <dsp:spPr>
        <a:xfrm>
          <a:off x="0" y="867244"/>
          <a:ext cx="8825659" cy="743535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i="0" kern="1200" dirty="0" smtClean="0"/>
            <a:t>STUDENT </a:t>
          </a:r>
          <a:r>
            <a:rPr lang="en-IN" sz="3100" b="0" i="0" kern="1200" dirty="0" smtClean="0"/>
            <a:t>AND FACULTY SECTION</a:t>
          </a:r>
          <a:endParaRPr lang="en-IN" sz="3100" kern="1200" dirty="0"/>
        </a:p>
      </dsp:txBody>
      <dsp:txXfrm>
        <a:off x="36296" y="903540"/>
        <a:ext cx="8753067" cy="670943"/>
      </dsp:txXfrm>
    </dsp:sp>
    <dsp:sp modelId="{F071D202-605D-48E8-8317-E4CCBD67CB0F}">
      <dsp:nvSpPr>
        <dsp:cNvPr id="0" name=""/>
        <dsp:cNvSpPr/>
      </dsp:nvSpPr>
      <dsp:spPr>
        <a:xfrm>
          <a:off x="0" y="1700059"/>
          <a:ext cx="8825659" cy="743535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i="0" kern="1200" dirty="0" smtClean="0"/>
            <a:t>FINANCE </a:t>
          </a:r>
          <a:r>
            <a:rPr lang="en-IN" sz="3100" b="0" i="0" kern="1200" dirty="0" smtClean="0"/>
            <a:t>SECTION</a:t>
          </a:r>
          <a:endParaRPr lang="en-IN" sz="3100" kern="1200" dirty="0"/>
        </a:p>
      </dsp:txBody>
      <dsp:txXfrm>
        <a:off x="36296" y="1736355"/>
        <a:ext cx="8753067" cy="6709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CCB8-E85E-4C1D-8E75-B8666C2281E7}">
      <dsp:nvSpPr>
        <dsp:cNvPr id="0" name=""/>
        <dsp:cNvSpPr/>
      </dsp:nvSpPr>
      <dsp:spPr>
        <a:xfrm>
          <a:off x="0" y="2227"/>
          <a:ext cx="8833104" cy="136714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b="0" i="0" kern="1200" smtClean="0"/>
            <a:t>ADMIN SECTION:</a:t>
          </a:r>
          <a:endParaRPr lang="en-IN" sz="5700" kern="1200"/>
        </a:p>
      </dsp:txBody>
      <dsp:txXfrm>
        <a:off x="66738" y="68965"/>
        <a:ext cx="8699628" cy="12336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04CB8-A43E-4DD2-AF20-391842F98012}">
      <dsp:nvSpPr>
        <dsp:cNvPr id="0" name=""/>
        <dsp:cNvSpPr/>
      </dsp:nvSpPr>
      <dsp:spPr>
        <a:xfrm rot="5400000">
          <a:off x="5010238" y="-1585198"/>
          <a:ext cx="1982419" cy="5648421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i="0" kern="1200" smtClean="0">
              <a:latin typeface="Bahnschrift SemiBold" panose="020B0502040204020203" pitchFamily="34" charset="0"/>
            </a:rPr>
            <a:t>NEW STUDENT AND FACULTY REGISTRATION</a:t>
          </a:r>
          <a:endParaRPr lang="en-IN" sz="1700" kern="1200">
            <a:latin typeface="Bahnschrift SemiBold" panose="020B0502040204020203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i="0" kern="1200" smtClean="0">
              <a:latin typeface="Bahnschrift SemiBold" panose="020B0502040204020203" pitchFamily="34" charset="0"/>
            </a:rPr>
            <a:t>SET STUDENT RESULT</a:t>
          </a:r>
          <a:endParaRPr lang="en-IN" sz="1700" kern="1200">
            <a:latin typeface="Bahnschrift SemiBold" panose="020B0502040204020203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i="0" kern="1200" dirty="0" smtClean="0">
              <a:latin typeface="Bahnschrift SemiBold" panose="020B0502040204020203" pitchFamily="34" charset="0"/>
            </a:rPr>
            <a:t>STUDENT, FACULTY AND HOD DETAILS</a:t>
          </a:r>
          <a:endParaRPr lang="en-IN" sz="1700" kern="1200" dirty="0">
            <a:latin typeface="Bahnschrift SemiBold" panose="020B0502040204020203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i="0" kern="1200" dirty="0" smtClean="0">
              <a:latin typeface="Bahnschrift SemiBold" panose="020B0502040204020203" pitchFamily="34" charset="0"/>
            </a:rPr>
            <a:t>STUDENT AND FACULTY DETAILS MODIFICATION..</a:t>
          </a:r>
          <a:endParaRPr lang="en-IN" sz="1700" kern="1200" dirty="0">
            <a:latin typeface="Bahnschrift SemiBold" panose="020B0502040204020203" pitchFamily="34" charset="0"/>
          </a:endParaRPr>
        </a:p>
      </dsp:txBody>
      <dsp:txXfrm rot="-5400000">
        <a:off x="3177237" y="344577"/>
        <a:ext cx="5551647" cy="1788871"/>
      </dsp:txXfrm>
    </dsp:sp>
    <dsp:sp modelId="{AF99607F-56AA-4DC1-B943-62DA71906F24}">
      <dsp:nvSpPr>
        <dsp:cNvPr id="0" name=""/>
        <dsp:cNvSpPr/>
      </dsp:nvSpPr>
      <dsp:spPr>
        <a:xfrm>
          <a:off x="0" y="0"/>
          <a:ext cx="3177237" cy="247802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smtClean="0"/>
            <a:t>FUNCTIONS ARE:</a:t>
          </a:r>
          <a:endParaRPr lang="en-IN" sz="3800" kern="1200"/>
        </a:p>
      </dsp:txBody>
      <dsp:txXfrm>
        <a:off x="120967" y="120967"/>
        <a:ext cx="2935303" cy="22360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7C79E-A76B-48C5-AC0A-C580F065BCB9}">
      <dsp:nvSpPr>
        <dsp:cNvPr id="0" name=""/>
        <dsp:cNvSpPr/>
      </dsp:nvSpPr>
      <dsp:spPr>
        <a:xfrm>
          <a:off x="0" y="2227"/>
          <a:ext cx="8833104" cy="136714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b="0" i="0" kern="1200" smtClean="0"/>
            <a:t>STUDENT SECTION..</a:t>
          </a:r>
          <a:endParaRPr lang="en-IN" sz="5700" kern="1200"/>
        </a:p>
      </dsp:txBody>
      <dsp:txXfrm>
        <a:off x="66738" y="68965"/>
        <a:ext cx="8699628" cy="12336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5FE84-459B-4DA9-9575-65B2AC8DCDAF}">
      <dsp:nvSpPr>
        <dsp:cNvPr id="0" name=""/>
        <dsp:cNvSpPr/>
      </dsp:nvSpPr>
      <dsp:spPr>
        <a:xfrm rot="5400000">
          <a:off x="5010238" y="-1585198"/>
          <a:ext cx="1982419" cy="5648421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b="0" i="0" kern="1200" smtClean="0"/>
            <a:t>STUDENT DETAILS</a:t>
          </a:r>
          <a:endParaRPr lang="en-IN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b="0" i="0" kern="1200" dirty="0" smtClean="0"/>
            <a:t>RESULT DISPLAY</a:t>
          </a:r>
          <a:endParaRPr lang="en-IN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b="0" i="0" kern="1200" smtClean="0"/>
            <a:t>STUDENT FEE DETAILS</a:t>
          </a:r>
          <a:endParaRPr lang="en-IN" sz="3500" kern="1200"/>
        </a:p>
      </dsp:txBody>
      <dsp:txXfrm rot="-5400000">
        <a:off x="3177237" y="344577"/>
        <a:ext cx="5551647" cy="1788871"/>
      </dsp:txXfrm>
    </dsp:sp>
    <dsp:sp modelId="{0956E503-44B5-4189-BC2A-1FCD2151FFCF}">
      <dsp:nvSpPr>
        <dsp:cNvPr id="0" name=""/>
        <dsp:cNvSpPr/>
      </dsp:nvSpPr>
      <dsp:spPr>
        <a:xfrm>
          <a:off x="0" y="0"/>
          <a:ext cx="3177237" cy="247802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smtClean="0"/>
            <a:t>FUNCTIONS ARE:</a:t>
          </a:r>
          <a:endParaRPr lang="en-IN" sz="3800" kern="1200" dirty="0"/>
        </a:p>
      </dsp:txBody>
      <dsp:txXfrm>
        <a:off x="120967" y="120967"/>
        <a:ext cx="2935303" cy="22360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AE51-7D63-4E8F-9917-A680D2DCF11F}">
      <dsp:nvSpPr>
        <dsp:cNvPr id="0" name=""/>
        <dsp:cNvSpPr/>
      </dsp:nvSpPr>
      <dsp:spPr>
        <a:xfrm>
          <a:off x="0" y="2227"/>
          <a:ext cx="8833104" cy="136714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b="0" i="0" kern="1200" smtClean="0"/>
            <a:t>FACULTY SECTION..</a:t>
          </a:r>
          <a:endParaRPr lang="en-IN" sz="5700" kern="1200"/>
        </a:p>
      </dsp:txBody>
      <dsp:txXfrm>
        <a:off x="66738" y="68965"/>
        <a:ext cx="8699628" cy="1233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55C66-82EE-4B04-88BD-4E5BDF9E9788}">
      <dsp:nvSpPr>
        <dsp:cNvPr id="0" name=""/>
        <dsp:cNvSpPr/>
      </dsp:nvSpPr>
      <dsp:spPr>
        <a:xfrm>
          <a:off x="0" y="288"/>
          <a:ext cx="8825659" cy="706387"/>
        </a:xfrm>
        <a:prstGeom prst="round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0" i="0" kern="1200" dirty="0" smtClean="0">
              <a:latin typeface="Algerian" panose="04020705040A02060702" pitchFamily="82" charset="0"/>
            </a:rPr>
            <a:t>ROADMAP..</a:t>
          </a:r>
          <a:endParaRPr lang="en-IN" sz="4400" kern="1200" dirty="0">
            <a:latin typeface="Algerian" panose="04020705040A02060702" pitchFamily="82" charset="0"/>
          </a:endParaRPr>
        </a:p>
      </dsp:txBody>
      <dsp:txXfrm>
        <a:off x="34483" y="34771"/>
        <a:ext cx="8756693" cy="6374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BC1EC-B678-4A5B-8203-635E1B9BE872}">
      <dsp:nvSpPr>
        <dsp:cNvPr id="0" name=""/>
        <dsp:cNvSpPr/>
      </dsp:nvSpPr>
      <dsp:spPr>
        <a:xfrm rot="5400000">
          <a:off x="5010238" y="-1585198"/>
          <a:ext cx="1982419" cy="5648421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300" b="0" i="0" kern="1200" dirty="0" smtClean="0"/>
            <a:t>FACULTY DETAILS</a:t>
          </a:r>
          <a:endParaRPr lang="en-IN" sz="4300" kern="1200" dirty="0"/>
        </a:p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300" b="0" i="0" kern="1200" smtClean="0"/>
            <a:t>FACULTY PAYROLL</a:t>
          </a:r>
          <a:endParaRPr lang="en-IN" sz="4300" kern="1200"/>
        </a:p>
      </dsp:txBody>
      <dsp:txXfrm rot="-5400000">
        <a:off x="3177237" y="344577"/>
        <a:ext cx="5551647" cy="1788871"/>
      </dsp:txXfrm>
    </dsp:sp>
    <dsp:sp modelId="{3A08A656-7FBD-4792-9F3A-058838AD7BAE}">
      <dsp:nvSpPr>
        <dsp:cNvPr id="0" name=""/>
        <dsp:cNvSpPr/>
      </dsp:nvSpPr>
      <dsp:spPr>
        <a:xfrm>
          <a:off x="0" y="0"/>
          <a:ext cx="3177237" cy="247802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smtClean="0"/>
            <a:t>FUNCTIONS ARE:</a:t>
          </a:r>
          <a:endParaRPr lang="en-IN" sz="3800" kern="1200" dirty="0"/>
        </a:p>
      </dsp:txBody>
      <dsp:txXfrm>
        <a:off x="120967" y="120967"/>
        <a:ext cx="2935303" cy="223609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CCB8-E85E-4C1D-8E75-B8666C2281E7}">
      <dsp:nvSpPr>
        <dsp:cNvPr id="0" name=""/>
        <dsp:cNvSpPr/>
      </dsp:nvSpPr>
      <dsp:spPr>
        <a:xfrm>
          <a:off x="0" y="2227"/>
          <a:ext cx="8833104" cy="136714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b="0" i="0" kern="1200" dirty="0" smtClean="0"/>
            <a:t>FINANCE </a:t>
          </a:r>
          <a:r>
            <a:rPr lang="en-IN" sz="5700" b="0" i="0" kern="1200" dirty="0" smtClean="0"/>
            <a:t>SECTION:</a:t>
          </a:r>
          <a:endParaRPr lang="en-IN" sz="5700" kern="1200" dirty="0"/>
        </a:p>
      </dsp:txBody>
      <dsp:txXfrm>
        <a:off x="66738" y="68965"/>
        <a:ext cx="8699628" cy="12336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04CB8-A43E-4DD2-AF20-391842F98012}">
      <dsp:nvSpPr>
        <dsp:cNvPr id="0" name=""/>
        <dsp:cNvSpPr/>
      </dsp:nvSpPr>
      <dsp:spPr>
        <a:xfrm rot="5400000">
          <a:off x="5010238" y="-1585198"/>
          <a:ext cx="1982419" cy="5648421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Bahnschrift SemiBold" panose="020B0502040204020203" pitchFamily="34" charset="0"/>
            </a:rPr>
            <a:t>STUDENT  : PAY FEES , FEE RECEIPT</a:t>
          </a:r>
          <a:endParaRPr lang="en-IN" sz="2400" kern="1200" dirty="0">
            <a:latin typeface="Bahnschrift SemiBold" panose="020B0502040204020203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Bahnschrift SemiBold" panose="020B0502040204020203" pitchFamily="34" charset="0"/>
            </a:rPr>
            <a:t>FACULTY : PAYROLL , SALARY CERTIFICATE</a:t>
          </a:r>
          <a:endParaRPr lang="en-IN" sz="2400" kern="1200" dirty="0">
            <a:latin typeface="Bahnschrift SemiBold" panose="020B0502040204020203" pitchFamily="34" charset="0"/>
          </a:endParaRPr>
        </a:p>
      </dsp:txBody>
      <dsp:txXfrm rot="-5400000">
        <a:off x="3177237" y="344577"/>
        <a:ext cx="5551647" cy="1788871"/>
      </dsp:txXfrm>
    </dsp:sp>
    <dsp:sp modelId="{AF99607F-56AA-4DC1-B943-62DA71906F24}">
      <dsp:nvSpPr>
        <dsp:cNvPr id="0" name=""/>
        <dsp:cNvSpPr/>
      </dsp:nvSpPr>
      <dsp:spPr>
        <a:xfrm>
          <a:off x="0" y="0"/>
          <a:ext cx="3177237" cy="2478024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smtClean="0"/>
            <a:t>FUNCTIONS ARE:</a:t>
          </a:r>
          <a:endParaRPr lang="en-IN" sz="3800" kern="1200"/>
        </a:p>
      </dsp:txBody>
      <dsp:txXfrm>
        <a:off x="120967" y="120967"/>
        <a:ext cx="2935303" cy="223609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AA45-183D-4116-8D03-9B874D7FC107}">
      <dsp:nvSpPr>
        <dsp:cNvPr id="0" name=""/>
        <dsp:cNvSpPr/>
      </dsp:nvSpPr>
      <dsp:spPr>
        <a:xfrm>
          <a:off x="0" y="158129"/>
          <a:ext cx="8833104" cy="1055340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0" i="0" kern="1200" smtClean="0"/>
            <a:t>ROLE OF INDIVIDUAL STUDENT..</a:t>
          </a:r>
          <a:endParaRPr lang="en-IN" sz="4400" kern="1200"/>
        </a:p>
      </dsp:txBody>
      <dsp:txXfrm>
        <a:off x="51517" y="209646"/>
        <a:ext cx="8730070" cy="95230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2FF51-98EE-4214-BD00-EFFE1CCD04BF}">
      <dsp:nvSpPr>
        <dsp:cNvPr id="0" name=""/>
        <dsp:cNvSpPr/>
      </dsp:nvSpPr>
      <dsp:spPr>
        <a:xfrm>
          <a:off x="0" y="423004"/>
          <a:ext cx="10696419" cy="503685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/>
            <a:t>FINANCE SECTION – HUSSAIN SADIKOT -</a:t>
          </a:r>
          <a:r>
            <a:rPr lang="en-IN" sz="2100" b="0" i="0" kern="1200" dirty="0" smtClean="0"/>
            <a:t>17CE095 , RIYA PATEL -17CE084</a:t>
          </a:r>
          <a:endParaRPr lang="en-IN" sz="2100" kern="1200" dirty="0"/>
        </a:p>
      </dsp:txBody>
      <dsp:txXfrm>
        <a:off x="24588" y="447592"/>
        <a:ext cx="10647243" cy="454509"/>
      </dsp:txXfrm>
    </dsp:sp>
    <dsp:sp modelId="{3FF94D29-0462-4450-B1C2-B0EA64149466}">
      <dsp:nvSpPr>
        <dsp:cNvPr id="0" name=""/>
        <dsp:cNvSpPr/>
      </dsp:nvSpPr>
      <dsp:spPr>
        <a:xfrm>
          <a:off x="0" y="987169"/>
          <a:ext cx="10696419" cy="503685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smtClean="0"/>
            <a:t>ADMIN SECTION – KEVIN PATEL AND YASHVI RAYTHATHA – 17CE074 AND 17CE092</a:t>
          </a:r>
          <a:endParaRPr lang="en-IN" sz="2100" kern="1200"/>
        </a:p>
      </dsp:txBody>
      <dsp:txXfrm>
        <a:off x="24588" y="1011757"/>
        <a:ext cx="10647243" cy="454509"/>
      </dsp:txXfrm>
    </dsp:sp>
    <dsp:sp modelId="{BD4FE528-4EFE-4F5E-84F6-9C4EE10572DA}">
      <dsp:nvSpPr>
        <dsp:cNvPr id="0" name=""/>
        <dsp:cNvSpPr/>
      </dsp:nvSpPr>
      <dsp:spPr>
        <a:xfrm>
          <a:off x="0" y="1551334"/>
          <a:ext cx="10696419" cy="503685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/>
            <a:t>STUDENT/FACULTY SECTION </a:t>
          </a:r>
          <a:r>
            <a:rPr lang="en-IN" sz="2100" b="0" i="0" kern="1200" dirty="0" smtClean="0"/>
            <a:t>- SIDDHARTH PATEL - 17CE086</a:t>
          </a:r>
          <a:endParaRPr lang="en-IN" sz="2100" kern="1200" dirty="0"/>
        </a:p>
      </dsp:txBody>
      <dsp:txXfrm>
        <a:off x="24588" y="1575922"/>
        <a:ext cx="10647243" cy="45450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E616C-D1A2-4CBF-8850-66A7ED893ED0}">
      <dsp:nvSpPr>
        <dsp:cNvPr id="0" name=""/>
        <dsp:cNvSpPr/>
      </dsp:nvSpPr>
      <dsp:spPr>
        <a:xfrm>
          <a:off x="0" y="432019"/>
          <a:ext cx="8825659" cy="1673100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b="0" i="0" kern="1200" dirty="0" smtClean="0">
              <a:latin typeface="Algerian" panose="04020705040A02060702" pitchFamily="82" charset="0"/>
            </a:rPr>
            <a:t>THANK YOU..</a:t>
          </a:r>
          <a:endParaRPr lang="en-IN" sz="6500" kern="1200" dirty="0">
            <a:latin typeface="Algerian" panose="04020705040A02060702" pitchFamily="82" charset="0"/>
          </a:endParaRPr>
        </a:p>
      </dsp:txBody>
      <dsp:txXfrm>
        <a:off x="81674" y="513693"/>
        <a:ext cx="8662311" cy="150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F4091-99AE-4B61-88BD-01232EF315F5}">
      <dsp:nvSpPr>
        <dsp:cNvPr id="0" name=""/>
        <dsp:cNvSpPr/>
      </dsp:nvSpPr>
      <dsp:spPr>
        <a:xfrm>
          <a:off x="0" y="1444"/>
          <a:ext cx="8825659" cy="557898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>
              <a:latin typeface="Algerian" panose="04020705040A02060702" pitchFamily="82" charset="0"/>
            </a:rPr>
            <a:t>INTRODUCTION</a:t>
          </a:r>
          <a:endParaRPr lang="en-IN" sz="2400" kern="1200">
            <a:latin typeface="Algerian" panose="04020705040A02060702" pitchFamily="82" charset="0"/>
          </a:endParaRPr>
        </a:p>
      </dsp:txBody>
      <dsp:txXfrm>
        <a:off x="27234" y="28678"/>
        <a:ext cx="8771191" cy="503430"/>
      </dsp:txXfrm>
    </dsp:sp>
    <dsp:sp modelId="{47C3FFEA-8B7D-49DF-8EC7-8203E67C1E0B}">
      <dsp:nvSpPr>
        <dsp:cNvPr id="0" name=""/>
        <dsp:cNvSpPr/>
      </dsp:nvSpPr>
      <dsp:spPr>
        <a:xfrm>
          <a:off x="0" y="572546"/>
          <a:ext cx="8825659" cy="557898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>
              <a:latin typeface="Algerian" panose="04020705040A02060702" pitchFamily="82" charset="0"/>
            </a:rPr>
            <a:t>OBJECTIVE</a:t>
          </a:r>
          <a:endParaRPr lang="en-IN" sz="2400" kern="1200">
            <a:latin typeface="Algerian" panose="04020705040A02060702" pitchFamily="82" charset="0"/>
          </a:endParaRPr>
        </a:p>
      </dsp:txBody>
      <dsp:txXfrm>
        <a:off x="27234" y="599780"/>
        <a:ext cx="8771191" cy="503430"/>
      </dsp:txXfrm>
    </dsp:sp>
    <dsp:sp modelId="{4F71700A-A0AC-447F-934A-4731BE3069B2}">
      <dsp:nvSpPr>
        <dsp:cNvPr id="0" name=""/>
        <dsp:cNvSpPr/>
      </dsp:nvSpPr>
      <dsp:spPr>
        <a:xfrm>
          <a:off x="0" y="1143649"/>
          <a:ext cx="8825659" cy="557898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>
              <a:latin typeface="Algerian" panose="04020705040A02060702" pitchFamily="82" charset="0"/>
            </a:rPr>
            <a:t>CONCEPT USED</a:t>
          </a:r>
          <a:endParaRPr lang="en-IN" sz="2400" kern="1200">
            <a:latin typeface="Algerian" panose="04020705040A02060702" pitchFamily="82" charset="0"/>
          </a:endParaRPr>
        </a:p>
      </dsp:txBody>
      <dsp:txXfrm>
        <a:off x="27234" y="1170883"/>
        <a:ext cx="8771191" cy="503430"/>
      </dsp:txXfrm>
    </dsp:sp>
    <dsp:sp modelId="{AE128260-3B45-47E9-800D-AC5976CFCC3E}">
      <dsp:nvSpPr>
        <dsp:cNvPr id="0" name=""/>
        <dsp:cNvSpPr/>
      </dsp:nvSpPr>
      <dsp:spPr>
        <a:xfrm>
          <a:off x="0" y="1714752"/>
          <a:ext cx="8825659" cy="557898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>
              <a:latin typeface="Algerian" panose="04020705040A02060702" pitchFamily="82" charset="0"/>
            </a:rPr>
            <a:t>FLOWCHART</a:t>
          </a:r>
          <a:endParaRPr lang="en-IN" sz="2400" kern="1200" dirty="0">
            <a:latin typeface="Algerian" panose="04020705040A02060702" pitchFamily="82" charset="0"/>
          </a:endParaRPr>
        </a:p>
      </dsp:txBody>
      <dsp:txXfrm>
        <a:off x="27234" y="1741986"/>
        <a:ext cx="8771191" cy="503430"/>
      </dsp:txXfrm>
    </dsp:sp>
    <dsp:sp modelId="{8B489398-92DE-4ED9-8AC8-317D4B1D34CC}">
      <dsp:nvSpPr>
        <dsp:cNvPr id="0" name=""/>
        <dsp:cNvSpPr/>
      </dsp:nvSpPr>
      <dsp:spPr>
        <a:xfrm>
          <a:off x="0" y="2285855"/>
          <a:ext cx="8825659" cy="557898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lgerian" panose="04020705040A02060702" pitchFamily="82" charset="0"/>
            </a:rPr>
            <a:t>FUNCTIONALITIES</a:t>
          </a:r>
          <a:endParaRPr lang="en-IN" sz="2400" kern="1200" dirty="0">
            <a:latin typeface="Algerian" panose="04020705040A02060702" pitchFamily="82" charset="0"/>
          </a:endParaRPr>
        </a:p>
      </dsp:txBody>
      <dsp:txXfrm>
        <a:off x="27234" y="2313089"/>
        <a:ext cx="8771191" cy="503430"/>
      </dsp:txXfrm>
    </dsp:sp>
    <dsp:sp modelId="{17670248-B939-4373-A082-9B05CA44FAD3}">
      <dsp:nvSpPr>
        <dsp:cNvPr id="0" name=""/>
        <dsp:cNvSpPr/>
      </dsp:nvSpPr>
      <dsp:spPr>
        <a:xfrm>
          <a:off x="0" y="2856957"/>
          <a:ext cx="8825659" cy="557898"/>
        </a:xfrm>
        <a:prstGeom prst="round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lgerian" panose="04020705040A02060702" pitchFamily="82" charset="0"/>
            </a:rPr>
            <a:t>ROLE OF INDIVIDUAL STUDENT</a:t>
          </a:r>
          <a:endParaRPr lang="en-IN" sz="2400" kern="1200" dirty="0">
            <a:latin typeface="Algerian" panose="04020705040A02060702" pitchFamily="82" charset="0"/>
          </a:endParaRPr>
        </a:p>
      </dsp:txBody>
      <dsp:txXfrm>
        <a:off x="27234" y="2884191"/>
        <a:ext cx="8771191" cy="50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4C737-181C-4A23-9D65-B308D76183C4}">
      <dsp:nvSpPr>
        <dsp:cNvPr id="0" name=""/>
        <dsp:cNvSpPr/>
      </dsp:nvSpPr>
      <dsp:spPr>
        <a:xfrm>
          <a:off x="0" y="77399"/>
          <a:ext cx="8833104" cy="1216800"/>
        </a:xfrm>
        <a:prstGeom prst="round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latin typeface="Algerian" panose="04020705040A02060702" pitchFamily="82" charset="0"/>
            </a:rPr>
            <a:t>INTRODUCTION:</a:t>
          </a:r>
          <a:endParaRPr lang="en-IN" sz="4800" kern="1200" dirty="0">
            <a:latin typeface="Algerian" panose="04020705040A02060702" pitchFamily="82" charset="0"/>
          </a:endParaRPr>
        </a:p>
      </dsp:txBody>
      <dsp:txXfrm>
        <a:off x="59399" y="136798"/>
        <a:ext cx="8714306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C8A33-CBB5-4AED-9027-25596D0C4833}">
      <dsp:nvSpPr>
        <dsp:cNvPr id="0" name=""/>
        <dsp:cNvSpPr/>
      </dsp:nvSpPr>
      <dsp:spPr>
        <a:xfrm rot="16200000">
          <a:off x="3173817" y="-3173817"/>
          <a:ext cx="2478024" cy="8825659"/>
        </a:xfrm>
        <a:prstGeom prst="flowChartManualOperation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>
              <a:latin typeface="Bahnschrift SemiBold" panose="020B0502040204020203" pitchFamily="34" charset="0"/>
            </a:rPr>
            <a:t>THIS PROJECT TITLED “COLLEGE </a:t>
          </a:r>
          <a:r>
            <a:rPr lang="en-IN" sz="2100" kern="1200" dirty="0" smtClean="0">
              <a:latin typeface="Bahnschrift SemiBold" panose="020B0502040204020203" pitchFamily="34" charset="0"/>
            </a:rPr>
            <a:t>MANAGEMENT</a:t>
          </a:r>
          <a:r>
            <a:rPr lang="en-IN" sz="2100" b="0" i="0" kern="1200" dirty="0" smtClean="0">
              <a:latin typeface="Bahnschrift SemiBold" panose="020B0502040204020203" pitchFamily="34" charset="0"/>
            </a:rPr>
            <a:t> SYSTEM” IS DESIGNED MAINLY FOR THE PURPOSE OF MANAGING ALL ACTIVITIES LIKE ADMISSION, STUDENT PERFORMANCE, FACULTIES INFORMATION, ETC. </a:t>
          </a:r>
          <a:endParaRPr lang="en-IN" sz="2100" kern="1200" dirty="0">
            <a:latin typeface="Bahnschrift SemiBold" panose="020B0502040204020203" pitchFamily="34" charset="0"/>
          </a:endParaRPr>
        </a:p>
      </dsp:txBody>
      <dsp:txXfrm rot="5400000">
        <a:off x="0" y="495605"/>
        <a:ext cx="8825659" cy="14868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96FF-94BC-4593-A8CF-711E0322D409}">
      <dsp:nvSpPr>
        <dsp:cNvPr id="0" name=""/>
        <dsp:cNvSpPr/>
      </dsp:nvSpPr>
      <dsp:spPr>
        <a:xfrm>
          <a:off x="0" y="3689"/>
          <a:ext cx="8833104" cy="1364220"/>
        </a:xfrm>
        <a:prstGeom prst="round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b="0" i="0" kern="1200" dirty="0" smtClean="0">
              <a:latin typeface="Algerian" panose="04020705040A02060702" pitchFamily="82" charset="0"/>
            </a:rPr>
            <a:t>OBJECTIVE:</a:t>
          </a:r>
          <a:endParaRPr lang="en-IN" sz="5300" kern="1200" dirty="0">
            <a:latin typeface="Algerian" panose="04020705040A02060702" pitchFamily="82" charset="0"/>
          </a:endParaRPr>
        </a:p>
      </dsp:txBody>
      <dsp:txXfrm>
        <a:off x="66596" y="70285"/>
        <a:ext cx="8699912" cy="1231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F11B5-67FF-460F-9D34-0ABAB0C8100E}">
      <dsp:nvSpPr>
        <dsp:cNvPr id="0" name=""/>
        <dsp:cNvSpPr/>
      </dsp:nvSpPr>
      <dsp:spPr>
        <a:xfrm rot="16200000">
          <a:off x="3051680" y="-3051680"/>
          <a:ext cx="2722299" cy="8825659"/>
        </a:xfrm>
        <a:prstGeom prst="flowChartManualOperation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>
              <a:latin typeface="Bahnschrift SemiBold" panose="020B0502040204020203" pitchFamily="34" charset="0"/>
            </a:rPr>
            <a:t>DUE TO COMPLEXITY, IT’S DIFFICULT TASK TO MAINTAIN THEIR DETAILS MANUALLY. SO THIS SYSTEM CAN HELP IN MAKING THE WORK OF THE ADMINISTRATOR EASIER AND FASTER. </a:t>
          </a:r>
          <a:endParaRPr lang="en-IN" sz="2300" kern="1200" dirty="0">
            <a:latin typeface="Bahnschrift SemiBold" panose="020B0502040204020203" pitchFamily="34" charset="0"/>
          </a:endParaRPr>
        </a:p>
      </dsp:txBody>
      <dsp:txXfrm rot="5400000">
        <a:off x="0" y="544460"/>
        <a:ext cx="8825659" cy="1633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506FA-B60B-474A-AA87-D1DD57515762}">
      <dsp:nvSpPr>
        <dsp:cNvPr id="0" name=""/>
        <dsp:cNvSpPr/>
      </dsp:nvSpPr>
      <dsp:spPr>
        <a:xfrm>
          <a:off x="0" y="3689"/>
          <a:ext cx="8833104" cy="1364220"/>
        </a:xfrm>
        <a:prstGeom prst="round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b="0" i="0" kern="1200" dirty="0" smtClean="0">
              <a:latin typeface="Algerian" panose="04020705040A02060702" pitchFamily="82" charset="0"/>
            </a:rPr>
            <a:t>CONCEPT USED:</a:t>
          </a:r>
          <a:endParaRPr lang="en-IN" sz="5300" kern="1200" dirty="0">
            <a:latin typeface="Algerian" panose="04020705040A02060702" pitchFamily="82" charset="0"/>
          </a:endParaRPr>
        </a:p>
      </dsp:txBody>
      <dsp:txXfrm>
        <a:off x="66596" y="70285"/>
        <a:ext cx="8699912" cy="12310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8A5EC-783D-4796-A2F8-D6B2E2C0F4B0}">
      <dsp:nvSpPr>
        <dsp:cNvPr id="0" name=""/>
        <dsp:cNvSpPr/>
      </dsp:nvSpPr>
      <dsp:spPr>
        <a:xfrm rot="16200000">
          <a:off x="2579194" y="-2570575"/>
          <a:ext cx="3675889" cy="8817040"/>
        </a:xfrm>
        <a:prstGeom prst="flowChartManualOperation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smtClean="0">
              <a:latin typeface="Bahnschrift SemiBold" panose="020B0502040204020203" pitchFamily="34" charset="0"/>
            </a:rPr>
            <a:t>HERE THE CONCEPTS USED ARE:</a:t>
          </a:r>
          <a:endParaRPr lang="en-IN" sz="2000" kern="1200">
            <a:latin typeface="Bahnschrift SemiBold" panose="020B0502040204020203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smtClean="0">
              <a:latin typeface="Bahnschrift SemiBold" panose="020B0502040204020203" pitchFamily="34" charset="0"/>
            </a:rPr>
            <a:t>INHERITANCE.</a:t>
          </a:r>
          <a:endParaRPr lang="en-IN" sz="2000" kern="1200">
            <a:latin typeface="Bahnschrift SemiBold" panose="020B0502040204020203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smtClean="0">
              <a:latin typeface="Bahnschrift SemiBold" panose="020B0502040204020203" pitchFamily="34" charset="0"/>
            </a:rPr>
            <a:t>FILE MANAGEMENT.</a:t>
          </a:r>
          <a:endParaRPr lang="en-IN" sz="2000" kern="1200">
            <a:latin typeface="Bahnschrift SemiBold" panose="020B0502040204020203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LOOPING STRUCTURES.</a:t>
          </a:r>
          <a:endParaRPr lang="en-IN" sz="2000" kern="1200" dirty="0">
            <a:latin typeface="Bahnschrift SemiBold" panose="020B0502040204020203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Bahnschrift SemiBold" panose="020B0502040204020203" pitchFamily="34" charset="0"/>
            </a:rPr>
            <a:t>OBJECTS AND CLASSES.</a:t>
          </a:r>
          <a:endParaRPr lang="en-IN" sz="2000" kern="1200" dirty="0">
            <a:latin typeface="Bahnschrift SemiBold" panose="020B0502040204020203" pitchFamily="34" charset="0"/>
          </a:endParaRPr>
        </a:p>
      </dsp:txBody>
      <dsp:txXfrm rot="5400000">
        <a:off x="8619" y="735178"/>
        <a:ext cx="8817040" cy="2205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1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41000"/>
                    </a14:imgEffect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06753298"/>
              </p:ext>
            </p:extLst>
          </p:nvPr>
        </p:nvGraphicFramePr>
        <p:xfrm>
          <a:off x="476519" y="2292439"/>
          <a:ext cx="11230378" cy="1244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517316" y="3645954"/>
            <a:ext cx="2657166" cy="2727852"/>
            <a:chOff x="8517316" y="3645954"/>
            <a:chExt cx="2657166" cy="2727852"/>
          </a:xfrm>
        </p:grpSpPr>
        <p:sp>
          <p:nvSpPr>
            <p:cNvPr id="7" name="Freeform 6"/>
            <p:cNvSpPr/>
            <p:nvPr/>
          </p:nvSpPr>
          <p:spPr>
            <a:xfrm rot="21600000">
              <a:off x="8699354" y="3645954"/>
              <a:ext cx="2475127" cy="364077"/>
            </a:xfrm>
            <a:custGeom>
              <a:avLst/>
              <a:gdLst>
                <a:gd name="connsiteX0" fmla="*/ 0 w 2475127"/>
                <a:gd name="connsiteY0" fmla="*/ 0 h 364075"/>
                <a:gd name="connsiteX1" fmla="*/ 2293090 w 2475127"/>
                <a:gd name="connsiteY1" fmla="*/ 0 h 364075"/>
                <a:gd name="connsiteX2" fmla="*/ 2475127 w 2475127"/>
                <a:gd name="connsiteY2" fmla="*/ 182038 h 364075"/>
                <a:gd name="connsiteX3" fmla="*/ 2293090 w 2475127"/>
                <a:gd name="connsiteY3" fmla="*/ 364075 h 364075"/>
                <a:gd name="connsiteX4" fmla="*/ 0 w 2475127"/>
                <a:gd name="connsiteY4" fmla="*/ 364075 h 364075"/>
                <a:gd name="connsiteX5" fmla="*/ 0 w 2475127"/>
                <a:gd name="connsiteY5" fmla="*/ 0 h 36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127" h="364075">
                  <a:moveTo>
                    <a:pt x="2475127" y="364074"/>
                  </a:moveTo>
                  <a:lnTo>
                    <a:pt x="182037" y="364074"/>
                  </a:lnTo>
                  <a:lnTo>
                    <a:pt x="0" y="182037"/>
                  </a:lnTo>
                  <a:lnTo>
                    <a:pt x="182037" y="1"/>
                  </a:lnTo>
                  <a:lnTo>
                    <a:pt x="2475127" y="1"/>
                  </a:lnTo>
                  <a:lnTo>
                    <a:pt x="2475127" y="364074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51566" tIns="41911" rIns="78232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smtClean="0"/>
                <a:t>PRESENTED BY:-</a:t>
              </a:r>
              <a:endParaRPr lang="en-IN" sz="1100" kern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517316" y="3645955"/>
              <a:ext cx="364075" cy="36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 rot="21600000">
              <a:off x="8699354" y="4118709"/>
              <a:ext cx="2475127" cy="364077"/>
            </a:xfrm>
            <a:custGeom>
              <a:avLst/>
              <a:gdLst>
                <a:gd name="connsiteX0" fmla="*/ 0 w 2475127"/>
                <a:gd name="connsiteY0" fmla="*/ 0 h 364075"/>
                <a:gd name="connsiteX1" fmla="*/ 2293090 w 2475127"/>
                <a:gd name="connsiteY1" fmla="*/ 0 h 364075"/>
                <a:gd name="connsiteX2" fmla="*/ 2475127 w 2475127"/>
                <a:gd name="connsiteY2" fmla="*/ 182038 h 364075"/>
                <a:gd name="connsiteX3" fmla="*/ 2293090 w 2475127"/>
                <a:gd name="connsiteY3" fmla="*/ 364075 h 364075"/>
                <a:gd name="connsiteX4" fmla="*/ 0 w 2475127"/>
                <a:gd name="connsiteY4" fmla="*/ 364075 h 364075"/>
                <a:gd name="connsiteX5" fmla="*/ 0 w 2475127"/>
                <a:gd name="connsiteY5" fmla="*/ 0 h 36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127" h="364075">
                  <a:moveTo>
                    <a:pt x="2475127" y="364074"/>
                  </a:moveTo>
                  <a:lnTo>
                    <a:pt x="182037" y="364074"/>
                  </a:lnTo>
                  <a:lnTo>
                    <a:pt x="0" y="182037"/>
                  </a:lnTo>
                  <a:lnTo>
                    <a:pt x="182037" y="1"/>
                  </a:lnTo>
                  <a:lnTo>
                    <a:pt x="2475127" y="1"/>
                  </a:lnTo>
                  <a:lnTo>
                    <a:pt x="2475127" y="364074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51566" tIns="41911" rIns="78232" bIns="41911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smtClean="0"/>
                <a:t>17CE074 – KEVIN PATEL</a:t>
              </a:r>
              <a:endParaRPr lang="en-IN" sz="1100" kern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8517316" y="4118710"/>
              <a:ext cx="364075" cy="36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 rot="21600000">
              <a:off x="8699354" y="4591464"/>
              <a:ext cx="2475127" cy="364076"/>
            </a:xfrm>
            <a:custGeom>
              <a:avLst/>
              <a:gdLst>
                <a:gd name="connsiteX0" fmla="*/ 0 w 2475127"/>
                <a:gd name="connsiteY0" fmla="*/ 0 h 364075"/>
                <a:gd name="connsiteX1" fmla="*/ 2293090 w 2475127"/>
                <a:gd name="connsiteY1" fmla="*/ 0 h 364075"/>
                <a:gd name="connsiteX2" fmla="*/ 2475127 w 2475127"/>
                <a:gd name="connsiteY2" fmla="*/ 182038 h 364075"/>
                <a:gd name="connsiteX3" fmla="*/ 2293090 w 2475127"/>
                <a:gd name="connsiteY3" fmla="*/ 364075 h 364075"/>
                <a:gd name="connsiteX4" fmla="*/ 0 w 2475127"/>
                <a:gd name="connsiteY4" fmla="*/ 364075 h 364075"/>
                <a:gd name="connsiteX5" fmla="*/ 0 w 2475127"/>
                <a:gd name="connsiteY5" fmla="*/ 0 h 36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127" h="364075">
                  <a:moveTo>
                    <a:pt x="2475127" y="364074"/>
                  </a:moveTo>
                  <a:lnTo>
                    <a:pt x="182037" y="364074"/>
                  </a:lnTo>
                  <a:lnTo>
                    <a:pt x="0" y="182037"/>
                  </a:lnTo>
                  <a:lnTo>
                    <a:pt x="182037" y="1"/>
                  </a:lnTo>
                  <a:lnTo>
                    <a:pt x="2475127" y="1"/>
                  </a:lnTo>
                  <a:lnTo>
                    <a:pt x="2475127" y="364074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51566" tIns="41911" rIns="78232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dirty="0" smtClean="0"/>
                <a:t>17CE084 – RIYA PATEL</a:t>
              </a:r>
              <a:endParaRPr lang="en-IN" sz="11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17316" y="4591465"/>
              <a:ext cx="364075" cy="36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 rot="21600000">
              <a:off x="8699354" y="5064220"/>
              <a:ext cx="2475127" cy="364076"/>
            </a:xfrm>
            <a:custGeom>
              <a:avLst/>
              <a:gdLst>
                <a:gd name="connsiteX0" fmla="*/ 0 w 2475127"/>
                <a:gd name="connsiteY0" fmla="*/ 0 h 364075"/>
                <a:gd name="connsiteX1" fmla="*/ 2293090 w 2475127"/>
                <a:gd name="connsiteY1" fmla="*/ 0 h 364075"/>
                <a:gd name="connsiteX2" fmla="*/ 2475127 w 2475127"/>
                <a:gd name="connsiteY2" fmla="*/ 182038 h 364075"/>
                <a:gd name="connsiteX3" fmla="*/ 2293090 w 2475127"/>
                <a:gd name="connsiteY3" fmla="*/ 364075 h 364075"/>
                <a:gd name="connsiteX4" fmla="*/ 0 w 2475127"/>
                <a:gd name="connsiteY4" fmla="*/ 364075 h 364075"/>
                <a:gd name="connsiteX5" fmla="*/ 0 w 2475127"/>
                <a:gd name="connsiteY5" fmla="*/ 0 h 36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127" h="364075">
                  <a:moveTo>
                    <a:pt x="2475127" y="364074"/>
                  </a:moveTo>
                  <a:lnTo>
                    <a:pt x="182037" y="364074"/>
                  </a:lnTo>
                  <a:lnTo>
                    <a:pt x="0" y="182037"/>
                  </a:lnTo>
                  <a:lnTo>
                    <a:pt x="182037" y="1"/>
                  </a:lnTo>
                  <a:lnTo>
                    <a:pt x="2475127" y="1"/>
                  </a:lnTo>
                  <a:lnTo>
                    <a:pt x="2475127" y="364074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51566" tIns="41911" rIns="78232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dirty="0" smtClean="0"/>
                <a:t>17CE086 – SIDDHARTH PATEL</a:t>
              </a:r>
              <a:endParaRPr lang="en-IN" sz="1100" kern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517316" y="5064221"/>
              <a:ext cx="364075" cy="36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 rot="21600000">
              <a:off x="8699354" y="5536975"/>
              <a:ext cx="2475127" cy="364076"/>
            </a:xfrm>
            <a:custGeom>
              <a:avLst/>
              <a:gdLst>
                <a:gd name="connsiteX0" fmla="*/ 0 w 2475127"/>
                <a:gd name="connsiteY0" fmla="*/ 0 h 364075"/>
                <a:gd name="connsiteX1" fmla="*/ 2293090 w 2475127"/>
                <a:gd name="connsiteY1" fmla="*/ 0 h 364075"/>
                <a:gd name="connsiteX2" fmla="*/ 2475127 w 2475127"/>
                <a:gd name="connsiteY2" fmla="*/ 182038 h 364075"/>
                <a:gd name="connsiteX3" fmla="*/ 2293090 w 2475127"/>
                <a:gd name="connsiteY3" fmla="*/ 364075 h 364075"/>
                <a:gd name="connsiteX4" fmla="*/ 0 w 2475127"/>
                <a:gd name="connsiteY4" fmla="*/ 364075 h 364075"/>
                <a:gd name="connsiteX5" fmla="*/ 0 w 2475127"/>
                <a:gd name="connsiteY5" fmla="*/ 0 h 36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127" h="364075">
                  <a:moveTo>
                    <a:pt x="2475127" y="364074"/>
                  </a:moveTo>
                  <a:lnTo>
                    <a:pt x="182037" y="364074"/>
                  </a:lnTo>
                  <a:lnTo>
                    <a:pt x="0" y="182037"/>
                  </a:lnTo>
                  <a:lnTo>
                    <a:pt x="182037" y="1"/>
                  </a:lnTo>
                  <a:lnTo>
                    <a:pt x="2475127" y="1"/>
                  </a:lnTo>
                  <a:lnTo>
                    <a:pt x="2475127" y="364074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51566" tIns="41911" rIns="78232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dirty="0" smtClean="0"/>
                <a:t>17CE092 – YASHVI RAYTHATHA</a:t>
              </a:r>
              <a:endParaRPr lang="en-IN" sz="1100" kern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517316" y="5536976"/>
              <a:ext cx="364075" cy="36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 rot="21600000">
              <a:off x="8699354" y="6009730"/>
              <a:ext cx="2475128" cy="364076"/>
            </a:xfrm>
            <a:custGeom>
              <a:avLst/>
              <a:gdLst>
                <a:gd name="connsiteX0" fmla="*/ 0 w 2475127"/>
                <a:gd name="connsiteY0" fmla="*/ 0 h 364075"/>
                <a:gd name="connsiteX1" fmla="*/ 2293090 w 2475127"/>
                <a:gd name="connsiteY1" fmla="*/ 0 h 364075"/>
                <a:gd name="connsiteX2" fmla="*/ 2475127 w 2475127"/>
                <a:gd name="connsiteY2" fmla="*/ 182038 h 364075"/>
                <a:gd name="connsiteX3" fmla="*/ 2293090 w 2475127"/>
                <a:gd name="connsiteY3" fmla="*/ 364075 h 364075"/>
                <a:gd name="connsiteX4" fmla="*/ 0 w 2475127"/>
                <a:gd name="connsiteY4" fmla="*/ 364075 h 364075"/>
                <a:gd name="connsiteX5" fmla="*/ 0 w 2475127"/>
                <a:gd name="connsiteY5" fmla="*/ 0 h 36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127" h="364075">
                  <a:moveTo>
                    <a:pt x="2475127" y="364074"/>
                  </a:moveTo>
                  <a:lnTo>
                    <a:pt x="182037" y="364074"/>
                  </a:lnTo>
                  <a:lnTo>
                    <a:pt x="0" y="182037"/>
                  </a:lnTo>
                  <a:lnTo>
                    <a:pt x="182037" y="1"/>
                  </a:lnTo>
                  <a:lnTo>
                    <a:pt x="2475127" y="1"/>
                  </a:lnTo>
                  <a:lnTo>
                    <a:pt x="2475127" y="364074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51566" tIns="41911" rIns="78233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dirty="0" smtClean="0"/>
                <a:t>17CE095 – HUSSAIN SADIKOT.</a:t>
              </a:r>
              <a:endParaRPr lang="en-IN" sz="1100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517316" y="6009731"/>
              <a:ext cx="364075" cy="36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3" y="448219"/>
            <a:ext cx="2222947" cy="2222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53" y="669718"/>
            <a:ext cx="1632773" cy="15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7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7758" y="708338"/>
            <a:ext cx="2292439" cy="579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5718220" y="1287887"/>
            <a:ext cx="25758" cy="46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997003" y="1751527"/>
            <a:ext cx="1468192" cy="721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5731099" y="2472744"/>
            <a:ext cx="0" cy="39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31099" y="2859110"/>
            <a:ext cx="3538704" cy="3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65171" y="2871991"/>
            <a:ext cx="2665933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69803" y="2897748"/>
            <a:ext cx="0" cy="74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52293" y="2897748"/>
            <a:ext cx="12878" cy="61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93333544"/>
              </p:ext>
            </p:extLst>
          </p:nvPr>
        </p:nvGraphicFramePr>
        <p:xfrm>
          <a:off x="-457199" y="3492620"/>
          <a:ext cx="7347396" cy="152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886350937"/>
              </p:ext>
            </p:extLst>
          </p:nvPr>
        </p:nvGraphicFramePr>
        <p:xfrm>
          <a:off x="6625154" y="3187337"/>
          <a:ext cx="5315055" cy="236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5040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25" grpId="0">
        <p:bldAsOne/>
      </p:bldGraphic>
      <p:bldGraphic spid="3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13" y="702365"/>
            <a:ext cx="4770783" cy="88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 AND FACULTY LOGIN</a:t>
            </a:r>
            <a:endParaRPr lang="en-IN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6414052" y="1590261"/>
            <a:ext cx="13253" cy="72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27304" y="2279374"/>
            <a:ext cx="23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41913" y="2319130"/>
            <a:ext cx="2372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696" y="2279374"/>
            <a:ext cx="0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1913" y="227937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0087" y="2809461"/>
            <a:ext cx="1669774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FACULTY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193774" y="2782957"/>
            <a:ext cx="1895061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41913" y="3578087"/>
            <a:ext cx="33130" cy="68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41913" y="4267200"/>
            <a:ext cx="1391478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82957" y="4267200"/>
            <a:ext cx="129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33391" y="4267200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82957" y="4267200"/>
            <a:ext cx="0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34209" y="4956313"/>
            <a:ext cx="1497496" cy="728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737652" y="4956313"/>
            <a:ext cx="1457740" cy="728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812696" y="3578087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83825" y="4797287"/>
            <a:ext cx="1603513" cy="848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4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8448967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6628013"/>
              </p:ext>
            </p:extLst>
          </p:nvPr>
        </p:nvGraphicFramePr>
        <p:xfrm>
          <a:off x="1152144" y="3547872"/>
          <a:ext cx="882565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9544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1626965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8500532"/>
              </p:ext>
            </p:extLst>
          </p:nvPr>
        </p:nvGraphicFramePr>
        <p:xfrm>
          <a:off x="1152144" y="3547872"/>
          <a:ext cx="882565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8821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14324242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8804741"/>
              </p:ext>
            </p:extLst>
          </p:nvPr>
        </p:nvGraphicFramePr>
        <p:xfrm>
          <a:off x="1152144" y="3547872"/>
          <a:ext cx="882565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475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7826215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3830226"/>
              </p:ext>
            </p:extLst>
          </p:nvPr>
        </p:nvGraphicFramePr>
        <p:xfrm>
          <a:off x="1152144" y="3547872"/>
          <a:ext cx="882565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037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3856609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7814038"/>
              </p:ext>
            </p:extLst>
          </p:nvPr>
        </p:nvGraphicFramePr>
        <p:xfrm>
          <a:off x="1152144" y="3547872"/>
          <a:ext cx="882565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2561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6054617"/>
              </p:ext>
            </p:extLst>
          </p:nvPr>
        </p:nvGraphicFramePr>
        <p:xfrm>
          <a:off x="1152144" y="3547872"/>
          <a:ext cx="1069641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0145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6492403"/>
              </p:ext>
            </p:extLst>
          </p:nvPr>
        </p:nvGraphicFramePr>
        <p:xfrm>
          <a:off x="1345327" y="2369713"/>
          <a:ext cx="8825659" cy="253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09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1000"/>
                    </a14:imgEffect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1735571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081790"/>
              </p:ext>
            </p:extLst>
          </p:nvPr>
        </p:nvGraphicFramePr>
        <p:xfrm>
          <a:off x="1206469" y="2642137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24523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8666042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7568169"/>
              </p:ext>
            </p:extLst>
          </p:nvPr>
        </p:nvGraphicFramePr>
        <p:xfrm>
          <a:off x="1152144" y="3547872"/>
          <a:ext cx="8825659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877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8170307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9353763"/>
              </p:ext>
            </p:extLst>
          </p:nvPr>
        </p:nvGraphicFramePr>
        <p:xfrm>
          <a:off x="1152144" y="3547872"/>
          <a:ext cx="8825659" cy="2722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0563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9081983"/>
              </p:ext>
            </p:extLst>
          </p:nvPr>
        </p:nvGraphicFramePr>
        <p:xfrm>
          <a:off x="1154954" y="1060704"/>
          <a:ext cx="883310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1336021"/>
              </p:ext>
            </p:extLst>
          </p:nvPr>
        </p:nvGraphicFramePr>
        <p:xfrm>
          <a:off x="1152144" y="3547870"/>
          <a:ext cx="8825659" cy="367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11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9059159"/>
              </p:ext>
            </p:extLst>
          </p:nvPr>
        </p:nvGraphicFramePr>
        <p:xfrm>
          <a:off x="1152144" y="566670"/>
          <a:ext cx="8825659" cy="60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644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2144" y="969263"/>
            <a:ext cx="8893377" cy="10269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9600" dirty="0" smtClean="0">
                <a:latin typeface="Algerian" panose="04020705040A02060702" pitchFamily="82" charset="0"/>
              </a:rPr>
              <a:t>FLOWCHART..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91685" y="3425780"/>
            <a:ext cx="5344732" cy="19318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2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3335628" y="746975"/>
            <a:ext cx="5988676" cy="798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FTE</a:t>
            </a:r>
            <a:endParaRPr lang="en-IN" dirty="0"/>
          </a:p>
        </p:txBody>
      </p:sp>
      <p:cxnSp>
        <p:nvCxnSpPr>
          <p:cNvPr id="77" name="Straight Connector 76"/>
          <p:cNvCxnSpPr>
            <a:stCxn id="73" idx="2"/>
          </p:cNvCxnSpPr>
          <p:nvPr/>
        </p:nvCxnSpPr>
        <p:spPr>
          <a:xfrm>
            <a:off x="6329966" y="1545465"/>
            <a:ext cx="45076" cy="104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00800" y="2575775"/>
            <a:ext cx="2923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335628" y="2588654"/>
            <a:ext cx="299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75042" y="2588654"/>
            <a:ext cx="0" cy="103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324304" y="2575775"/>
            <a:ext cx="0" cy="103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35628" y="2588654"/>
            <a:ext cx="0" cy="103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331076" y="3606085"/>
            <a:ext cx="2228045" cy="1107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FINANCE</a:t>
            </a:r>
            <a:endParaRPr lang="en-IN" dirty="0"/>
          </a:p>
        </p:txBody>
      </p:sp>
      <p:sp>
        <p:nvSpPr>
          <p:cNvPr id="91" name="Rectangle 90"/>
          <p:cNvSpPr/>
          <p:nvPr/>
        </p:nvSpPr>
        <p:spPr>
          <a:xfrm>
            <a:off x="5441324" y="3606085"/>
            <a:ext cx="2286000" cy="1107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92" name="Rectangle 91"/>
          <p:cNvSpPr/>
          <p:nvPr/>
        </p:nvSpPr>
        <p:spPr>
          <a:xfrm>
            <a:off x="8261797" y="3606085"/>
            <a:ext cx="2305318" cy="1107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STUDENT/FACULTY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466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056845" y="837127"/>
            <a:ext cx="3541690" cy="8371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FINANCE</a:t>
            </a:r>
            <a:endParaRPr lang="en-IN" dirty="0"/>
          </a:p>
        </p:txBody>
      </p:sp>
      <p:cxnSp>
        <p:nvCxnSpPr>
          <p:cNvPr id="45" name="Straight Connector 44"/>
          <p:cNvCxnSpPr>
            <a:stCxn id="43" idx="2"/>
          </p:cNvCxnSpPr>
          <p:nvPr/>
        </p:nvCxnSpPr>
        <p:spPr>
          <a:xfrm>
            <a:off x="5827690" y="1674254"/>
            <a:ext cx="6440" cy="75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10259" y="2434107"/>
            <a:ext cx="2047741" cy="69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48" name="Straight Connector 47"/>
          <p:cNvCxnSpPr>
            <a:stCxn id="46" idx="2"/>
          </p:cNvCxnSpPr>
          <p:nvPr/>
        </p:nvCxnSpPr>
        <p:spPr>
          <a:xfrm flipH="1">
            <a:off x="5827690" y="3129566"/>
            <a:ext cx="6440" cy="52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27690" y="3631842"/>
            <a:ext cx="1448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237149" y="3657600"/>
            <a:ext cx="1590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98513" y="3644721"/>
            <a:ext cx="0" cy="39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276563" y="3644721"/>
            <a:ext cx="0" cy="39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03055" y="4043966"/>
            <a:ext cx="1307204" cy="63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6793605" y="4043965"/>
            <a:ext cx="1320085" cy="63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FACULTY</a:t>
            </a:r>
            <a:endParaRPr lang="en-IN" dirty="0"/>
          </a:p>
        </p:txBody>
      </p:sp>
      <p:cxnSp>
        <p:nvCxnSpPr>
          <p:cNvPr id="60" name="Straight Connector 59"/>
          <p:cNvCxnSpPr>
            <a:stCxn id="57" idx="2"/>
          </p:cNvCxnSpPr>
          <p:nvPr/>
        </p:nvCxnSpPr>
        <p:spPr>
          <a:xfrm>
            <a:off x="4156657" y="4675031"/>
            <a:ext cx="0" cy="41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56657" y="5074276"/>
            <a:ext cx="113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987899" y="5087154"/>
            <a:ext cx="1168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93217" y="5074276"/>
            <a:ext cx="0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87899" y="5087154"/>
            <a:ext cx="0" cy="50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31076" y="5563674"/>
            <a:ext cx="1481070" cy="669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FEES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4810259" y="5531477"/>
            <a:ext cx="1522926" cy="73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 RECIPT</a:t>
            </a:r>
            <a:endParaRPr lang="en-IN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276563" y="4675030"/>
            <a:ext cx="0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29035" y="5306094"/>
            <a:ext cx="1579687" cy="1017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SALARY </a:t>
            </a:r>
            <a:r>
              <a:rPr lang="en-IN" dirty="0" smtClean="0"/>
              <a:t>CERTI - </a:t>
            </a:r>
            <a:r>
              <a:rPr lang="en-IN" dirty="0" smtClean="0"/>
              <a:t>GENRATION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5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7" grpId="0" animBg="1"/>
      <p:bldP spid="58" grpId="0" animBg="1"/>
      <p:bldP spid="69" grpId="0" animBg="1"/>
      <p:bldP spid="70" grpId="0" animBg="1"/>
      <p:bldP spid="7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411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Bahnschrift SemiBold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SYSTEM..</dc:title>
  <dc:creator>Lenovo</dc:creator>
  <cp:lastModifiedBy>kevin</cp:lastModifiedBy>
  <cp:revision>45</cp:revision>
  <dcterms:created xsi:type="dcterms:W3CDTF">2018-04-02T11:50:07Z</dcterms:created>
  <dcterms:modified xsi:type="dcterms:W3CDTF">2018-04-13T14:25:37Z</dcterms:modified>
</cp:coreProperties>
</file>