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01b80d9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01b80d9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01b80d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01b80d9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01b80d9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01b80d9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01b80d9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01b80d9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01b80d9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01b80d9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01b80d9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01b80d9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0247f3ee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0247f3ee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0247f3ee_9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0247f3ee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01b80d9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601b80d9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Footprint!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0" y="3174875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Jadon Games	Hong Yi Meng	Suraj Patel	Kevin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Your Carbon Emissions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about why you should reduce your emissions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tips on how to reduce your emissions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6" y="2114825"/>
            <a:ext cx="4429151" cy="2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Allow users to calculate various types of carbon emissions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up/ Sign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Flight’s greenhouse gas emissions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and compare vehicle emissions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Household carbon emissions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carbon footprint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and contrast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up/ sign in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Capable of creating a new account and then signing into the created account. With limitations such as restricting logins with false credentials.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24" y="2456900"/>
            <a:ext cx="3655376" cy="221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975" y="2456900"/>
            <a:ext cx="3507353" cy="22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Flight’s greenhouse gas emissions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Calculates the emissions based on distance travelled from destination to destination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0" y="2289257"/>
            <a:ext cx="3769975" cy="237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50" y="2289250"/>
            <a:ext cx="3769975" cy="23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Household carbon emissions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the household carbon emissions based on various factors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75" y="2362000"/>
            <a:ext cx="3713187" cy="23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876" y="2362002"/>
            <a:ext cx="3713174" cy="234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Emissions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Calculate emissions for a specific vehicle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00" y="2311298"/>
            <a:ext cx="3777750" cy="2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206" y="2311297"/>
            <a:ext cx="3777750" cy="238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Vehicle Emissions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and compare emissions for two specific vehicles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06" y="2356600"/>
            <a:ext cx="3690075" cy="232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075" y="2356604"/>
            <a:ext cx="3690075" cy="2327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Carbon footprint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Combines the other features to get an overall approximation of carbon emissions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25" y="3246287"/>
            <a:ext cx="2691349" cy="169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914" y="1773549"/>
            <a:ext cx="2022174" cy="127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175" y="1773550"/>
            <a:ext cx="2022171" cy="1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650" y="1773550"/>
            <a:ext cx="2022174" cy="1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4300" y="3246260"/>
            <a:ext cx="2691349" cy="1697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Oswald</vt:lpstr>
      <vt:lpstr>Average</vt:lpstr>
      <vt:lpstr>Slate</vt:lpstr>
      <vt:lpstr>My Footprint!</vt:lpstr>
      <vt:lpstr>Purpose</vt:lpstr>
      <vt:lpstr>Features</vt:lpstr>
      <vt:lpstr>Sign up/ sign in</vt:lpstr>
      <vt:lpstr>Flight’s greenhouse gas emissions</vt:lpstr>
      <vt:lpstr>Household carbon emissions</vt:lpstr>
      <vt:lpstr>Vehicle Emissions</vt:lpstr>
      <vt:lpstr>Compare Vehicle Emissions</vt:lpstr>
      <vt:lpstr>Total Carbon footprint</vt:lpstr>
      <vt:lpstr>Reducing Your Carbon Emissions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Footprint!</dc:title>
  <dc:creator>Suraj</dc:creator>
  <cp:lastModifiedBy>Suraj Patel</cp:lastModifiedBy>
  <cp:revision>1</cp:revision>
  <dcterms:modified xsi:type="dcterms:W3CDTF">2019-12-17T02:21:30Z</dcterms:modified>
</cp:coreProperties>
</file>