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D0"/>
    <a:srgbClr val="686464"/>
    <a:srgbClr val="7C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14" autoAdjust="0"/>
    <p:restoredTop sz="94660"/>
  </p:normalViewPr>
  <p:slideViewPr>
    <p:cSldViewPr snapToGrid="0">
      <p:cViewPr>
        <p:scale>
          <a:sx n="400" d="100"/>
          <a:sy n="400" d="100"/>
        </p:scale>
        <p:origin x="-9690" y="-12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A469A-F4A4-FD4A-9CF9-CB0B59668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EF275F-F463-41BC-0290-923D0C4D5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CBF687-85A9-4246-77AB-01AF1B84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7922-56B0-4E36-B625-899677082CA9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DEA47E-42C1-7D88-4BCD-8720AA17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31E3D-FA65-1AC9-8395-DAE2241D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42F9-70C5-4740-90EB-088D584272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35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E5F0B-CE4D-866E-2885-A38C587C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6F438D-45F1-8689-D57B-65A41CB7A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43DEA-C8D8-DBD5-D3E7-13EA0A9C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7922-56B0-4E36-B625-899677082CA9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F533D-9A5C-2397-0744-64EFC2DA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4A7D3-03EE-4FD2-423A-570E406F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42F9-70C5-4740-90EB-088D584272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F297CE-909D-7DCC-4B68-25C0D4844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B99535-6684-F342-1365-EA554B5AE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60917-7AA1-C03D-A9CD-128AC621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7922-56B0-4E36-B625-899677082CA9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45A04A-8036-2F67-72A3-28C66C19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9C47A2-4FA4-3914-845C-7A13423E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42F9-70C5-4740-90EB-088D584272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95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5D02B-7281-32D1-21EE-805497B2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CE474A-34AF-FB8D-AC9A-1D9389669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02B7C2-A765-5B72-DFD2-A6FFBD69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7922-56B0-4E36-B625-899677082CA9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02F4C8-97C8-3656-EEF9-6EE0D586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298E1F-7288-408D-279A-F842E98B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42F9-70C5-4740-90EB-088D584272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20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AB414-B8C3-25C7-36B7-4C101FCB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0A82FE-3166-3C1C-1A5A-2D604A834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A041B2-C339-2AE5-3057-A799DDCA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7922-56B0-4E36-B625-899677082CA9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DBFF2F-5957-DDF4-5FA3-200F0B08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A5130B-BD70-A276-F673-40CD97F8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42F9-70C5-4740-90EB-088D584272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8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A1185-29F1-CB54-BC59-55F0532C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C7007-692A-33D1-4E36-F25BEE2DA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5D00A3-4DB4-02CF-4D05-99AF6DDE3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A9399F-587F-17B5-1A3C-8FD777B7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7922-56B0-4E36-B625-899677082CA9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805B83-0963-856D-48EA-08BAA347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4785C4-8D11-5F4F-971D-A7799712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42F9-70C5-4740-90EB-088D584272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08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4B578-EF5F-BBFF-0B0E-AA2BB8AD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1D9DC6-A850-0316-6A25-C95CC8F1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5C746C-612E-05E8-C4F2-9AEA2E9FD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4AAD0D-8FAD-9426-851A-41F2392B3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5B7D33-B183-17C9-A121-E64A3146D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702912-4325-75F4-B533-04B65877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7922-56B0-4E36-B625-899677082CA9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7B5E72-D698-BACD-7C59-8A874E5F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48A58E-081A-D756-FE73-2F035422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42F9-70C5-4740-90EB-088D584272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9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897E0-5E96-2FD3-EFAF-596146F5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52FF5A-5BDE-E367-1D10-612AB1DE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7922-56B0-4E36-B625-899677082CA9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85DC53-5D85-2869-EF65-DA85B7AA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47EC96-0F15-ACF4-8817-9F368327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42F9-70C5-4740-90EB-088D584272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441F70-1E36-C0EA-9AB2-EE89E7B8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7922-56B0-4E36-B625-899677082CA9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B434B3-6317-814A-F0B6-EB7FB57E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9BF706-3C5F-46F4-DA3C-BC48EE6A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42F9-70C5-4740-90EB-088D584272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44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5AFF5-D706-D490-619A-B65487A0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47680B-B6C4-E510-E51B-496AE9768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2850BA-16DD-DE5A-B5D9-5F868CA35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398C1F-3B80-A769-0316-E2C9415A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7922-56B0-4E36-B625-899677082CA9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E617BA-EBB8-B948-9182-5BDE1B81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BF650B-3201-D3EA-25D9-A7638E1B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42F9-70C5-4740-90EB-088D584272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9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27617-8196-36AA-9765-8011C96F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0C4B18-A8AD-31FC-E1B5-705AB014D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0449CA-32E8-D596-7ABE-47BAA8945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7277CA-5546-FE50-EE83-8096E35D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7922-56B0-4E36-B625-899677082CA9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3B38B-E9FE-4391-AD6E-5E5AC70F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C3CB5D-C2ED-A05D-FF26-12D1E9F8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42F9-70C5-4740-90EB-088D584272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42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A8456E-8C90-F6CA-D3C2-606BD93A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97ADA2-7130-0046-E771-DD7F8CF8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B37570-C2B3-099B-449B-A53F06D08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7922-56B0-4E36-B625-899677082CA9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20A84D-203C-8505-FE04-1D6016A16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CD300A-0E3E-9786-EC0D-7EAA85AA6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42F9-70C5-4740-90EB-088D584272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62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FEEEC09-82D1-6A89-64E6-84085117E996}"/>
              </a:ext>
            </a:extLst>
          </p:cNvPr>
          <p:cNvSpPr txBox="1"/>
          <p:nvPr/>
        </p:nvSpPr>
        <p:spPr>
          <a:xfrm>
            <a:off x="3992578" y="1587953"/>
            <a:ext cx="5966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Aldhabi" panose="01000000000000000000" pitchFamily="2" charset="-78"/>
                <a:cs typeface="Aldhabi" panose="01000000000000000000" pitchFamily="2" charset="-78"/>
              </a:rPr>
              <a:t>Reap my tube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FC636A-D723-C365-23B9-092FCC0BB49B}"/>
              </a:ext>
            </a:extLst>
          </p:cNvPr>
          <p:cNvSpPr txBox="1"/>
          <p:nvPr/>
        </p:nvSpPr>
        <p:spPr>
          <a:xfrm>
            <a:off x="3992578" y="2511283"/>
            <a:ext cx="5966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Amasis MT Pro Black" panose="02040A04050005020304" pitchFamily="18" charset="0"/>
                <a:cs typeface="AngsanaUPC" panose="020B0502040204020203" pitchFamily="18" charset="-34"/>
              </a:rPr>
              <a:t>Reap my tube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C5C790-1C25-3ACE-8E04-6DE529CD7482}"/>
              </a:ext>
            </a:extLst>
          </p:cNvPr>
          <p:cNvSpPr txBox="1"/>
          <p:nvPr/>
        </p:nvSpPr>
        <p:spPr>
          <a:xfrm>
            <a:off x="3992578" y="3333639"/>
            <a:ext cx="5966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Amasis MT Pro Medium" panose="02040604050005020304" pitchFamily="18" charset="0"/>
                <a:cs typeface="AngsanaUPC" panose="020B0502040204020203" pitchFamily="18" charset="-34"/>
              </a:rPr>
              <a:t>Reap my tube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11C585-2887-29C3-34A5-154E8BE36604}"/>
              </a:ext>
            </a:extLst>
          </p:cNvPr>
          <p:cNvSpPr txBox="1"/>
          <p:nvPr/>
        </p:nvSpPr>
        <p:spPr>
          <a:xfrm>
            <a:off x="3992578" y="4099411"/>
            <a:ext cx="5966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Brush Script MT" panose="03060802040406070304" pitchFamily="66" charset="0"/>
                <a:cs typeface="AngsanaUPC" panose="020B0502040204020203" pitchFamily="18" charset="-34"/>
              </a:rPr>
              <a:t>Reap my tube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815AB1-D116-CB62-A298-EF5D77C41751}"/>
              </a:ext>
            </a:extLst>
          </p:cNvPr>
          <p:cNvSpPr txBox="1"/>
          <p:nvPr/>
        </p:nvSpPr>
        <p:spPr>
          <a:xfrm>
            <a:off x="3992578" y="5225874"/>
            <a:ext cx="5966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686464"/>
                </a:solidFill>
                <a:latin typeface="Brush Script MT" panose="03060802040406070304" pitchFamily="66" charset="0"/>
                <a:cs typeface="AngsanaUPC" panose="020B0502040204020203" pitchFamily="18" charset="-34"/>
              </a:rPr>
              <a:t>Reap my tube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572764F-8B5C-8672-DC2F-61C2049B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501" y="5424109"/>
            <a:ext cx="603102" cy="6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43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Aldhabi</vt:lpstr>
      <vt:lpstr>Amasis MT Pro Black</vt:lpstr>
      <vt:lpstr>Amasis MT Pro Medium</vt:lpstr>
      <vt:lpstr>Arial</vt:lpstr>
      <vt:lpstr>Brush Script MT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Kévin Patinaud</dc:creator>
  <cp:lastModifiedBy>Kévin Patinaud</cp:lastModifiedBy>
  <cp:revision>2</cp:revision>
  <dcterms:created xsi:type="dcterms:W3CDTF">2022-06-04T15:55:08Z</dcterms:created>
  <dcterms:modified xsi:type="dcterms:W3CDTF">2022-06-04T17:11:17Z</dcterms:modified>
</cp:coreProperties>
</file>