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9E140-302B-7827-2C0F-360B54D541CA}" v="54" dt="2025-04-09T12:58:19.920"/>
    <p1510:client id="{8A5EB635-C9C4-E4B8-41DC-58BDC60D3DD3}" v="1458" dt="2025-04-09T12:51:12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0B812-6688-46BF-A941-64B78B12D5A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1CA184-0978-4A79-8AF7-F0E1C92E853E}">
      <dgm:prSet/>
      <dgm:spPr/>
      <dgm:t>
        <a:bodyPr/>
        <a:lstStyle/>
        <a:p>
          <a:r>
            <a:rPr lang="en-US"/>
            <a:t>Matched vs Lost</a:t>
          </a:r>
        </a:p>
      </dgm:t>
    </dgm:pt>
    <dgm:pt modelId="{27A8D27B-2183-4075-85D5-F1A32D4D4686}" type="parTrans" cxnId="{43594DE5-73AB-46D4-849C-D0B495A9CAF6}">
      <dgm:prSet/>
      <dgm:spPr/>
      <dgm:t>
        <a:bodyPr/>
        <a:lstStyle/>
        <a:p>
          <a:endParaRPr lang="en-US"/>
        </a:p>
      </dgm:t>
    </dgm:pt>
    <dgm:pt modelId="{F0626E44-4F61-4490-80A2-028E961197D5}" type="sibTrans" cxnId="{43594DE5-73AB-46D4-849C-D0B495A9CAF6}">
      <dgm:prSet/>
      <dgm:spPr/>
      <dgm:t>
        <a:bodyPr/>
        <a:lstStyle/>
        <a:p>
          <a:endParaRPr lang="en-US"/>
        </a:p>
      </dgm:t>
    </dgm:pt>
    <dgm:pt modelId="{D2669883-79B2-4662-9EAB-4CD66FB8D1D9}">
      <dgm:prSet/>
      <dgm:spPr/>
      <dgm:t>
        <a:bodyPr/>
        <a:lstStyle/>
        <a:p>
          <a:r>
            <a:rPr lang="en-US"/>
            <a:t>Lizards are there too! As well as a few other animals, but my method removes them by coincidence</a:t>
          </a:r>
        </a:p>
      </dgm:t>
    </dgm:pt>
    <dgm:pt modelId="{2D6730E1-3E23-4A4D-91E1-2BD7EF2F4FE6}" type="parTrans" cxnId="{92550A3E-0F9A-4171-B22F-6E547A9E57FB}">
      <dgm:prSet/>
      <dgm:spPr/>
      <dgm:t>
        <a:bodyPr/>
        <a:lstStyle/>
        <a:p>
          <a:endParaRPr lang="en-US"/>
        </a:p>
      </dgm:t>
    </dgm:pt>
    <dgm:pt modelId="{FB7ECA38-FFA3-4812-89C7-ED10921134BC}" type="sibTrans" cxnId="{92550A3E-0F9A-4171-B22F-6E547A9E57FB}">
      <dgm:prSet/>
      <dgm:spPr/>
      <dgm:t>
        <a:bodyPr/>
        <a:lstStyle/>
        <a:p>
          <a:endParaRPr lang="en-US"/>
        </a:p>
      </dgm:t>
    </dgm:pt>
    <dgm:pt modelId="{33E717C9-9C92-42E6-BE97-37780D23BA71}">
      <dgm:prSet/>
      <dgm:spPr/>
      <dgm:t>
        <a:bodyPr/>
        <a:lstStyle/>
        <a:p>
          <a:r>
            <a:rPr lang="en-US"/>
            <a:t>Dogs I feel will have dogs show better results, I expect to see similar data overall but with dogs having higher rates of being found</a:t>
          </a:r>
        </a:p>
      </dgm:t>
    </dgm:pt>
    <dgm:pt modelId="{5716AF2F-9CDF-4F7C-8B20-FCC63030F281}" type="parTrans" cxnId="{70516A57-2757-4BC4-B6F7-BB392834646C}">
      <dgm:prSet/>
      <dgm:spPr/>
      <dgm:t>
        <a:bodyPr/>
        <a:lstStyle/>
        <a:p>
          <a:endParaRPr lang="en-US"/>
        </a:p>
      </dgm:t>
    </dgm:pt>
    <dgm:pt modelId="{02C58410-056E-4E95-BBCC-18AD5267A5E4}" type="sibTrans" cxnId="{70516A57-2757-4BC4-B6F7-BB392834646C}">
      <dgm:prSet/>
      <dgm:spPr/>
      <dgm:t>
        <a:bodyPr/>
        <a:lstStyle/>
        <a:p>
          <a:endParaRPr lang="en-US"/>
        </a:p>
      </dgm:t>
    </dgm:pt>
    <dgm:pt modelId="{4A6F68CA-09DA-4A99-8F42-690A8780D6D2}" type="pres">
      <dgm:prSet presAssocID="{89F0B812-6688-46BF-A941-64B78B12D5A8}" presName="linear" presStyleCnt="0">
        <dgm:presLayoutVars>
          <dgm:animLvl val="lvl"/>
          <dgm:resizeHandles val="exact"/>
        </dgm:presLayoutVars>
      </dgm:prSet>
      <dgm:spPr/>
    </dgm:pt>
    <dgm:pt modelId="{131D6645-8BC4-454D-9623-22D124513CFF}" type="pres">
      <dgm:prSet presAssocID="{DB1CA184-0978-4A79-8AF7-F0E1C92E85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76484B-4614-4DA8-9F6C-1936AA6CA6BD}" type="pres">
      <dgm:prSet presAssocID="{F0626E44-4F61-4490-80A2-028E961197D5}" presName="spacer" presStyleCnt="0"/>
      <dgm:spPr/>
    </dgm:pt>
    <dgm:pt modelId="{222AE97D-A297-4BDE-9909-B960625677A3}" type="pres">
      <dgm:prSet presAssocID="{D2669883-79B2-4662-9EAB-4CD66FB8D1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2F60D07-75BE-46D6-A5A8-288BD7D6C204}" type="pres">
      <dgm:prSet presAssocID="{FB7ECA38-FFA3-4812-89C7-ED10921134BC}" presName="spacer" presStyleCnt="0"/>
      <dgm:spPr/>
    </dgm:pt>
    <dgm:pt modelId="{FE758041-5558-4E56-BF46-055218ACF527}" type="pres">
      <dgm:prSet presAssocID="{33E717C9-9C92-42E6-BE97-37780D23BA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BD35F16-E549-48F4-AABA-259992D9EE17}" type="presOf" srcId="{33E717C9-9C92-42E6-BE97-37780D23BA71}" destId="{FE758041-5558-4E56-BF46-055218ACF527}" srcOrd="0" destOrd="0" presId="urn:microsoft.com/office/officeart/2005/8/layout/vList2"/>
    <dgm:cxn modelId="{92550A3E-0F9A-4171-B22F-6E547A9E57FB}" srcId="{89F0B812-6688-46BF-A941-64B78B12D5A8}" destId="{D2669883-79B2-4662-9EAB-4CD66FB8D1D9}" srcOrd="1" destOrd="0" parTransId="{2D6730E1-3E23-4A4D-91E1-2BD7EF2F4FE6}" sibTransId="{FB7ECA38-FFA3-4812-89C7-ED10921134BC}"/>
    <dgm:cxn modelId="{429D5542-A229-4374-9102-89A462F75926}" type="presOf" srcId="{89F0B812-6688-46BF-A941-64B78B12D5A8}" destId="{4A6F68CA-09DA-4A99-8F42-690A8780D6D2}" srcOrd="0" destOrd="0" presId="urn:microsoft.com/office/officeart/2005/8/layout/vList2"/>
    <dgm:cxn modelId="{70516A57-2757-4BC4-B6F7-BB392834646C}" srcId="{89F0B812-6688-46BF-A941-64B78B12D5A8}" destId="{33E717C9-9C92-42E6-BE97-37780D23BA71}" srcOrd="2" destOrd="0" parTransId="{5716AF2F-9CDF-4F7C-8B20-FCC63030F281}" sibTransId="{02C58410-056E-4E95-BBCC-18AD5267A5E4}"/>
    <dgm:cxn modelId="{B847F792-5E1F-4962-8469-4E2BDFF1C0B0}" type="presOf" srcId="{DB1CA184-0978-4A79-8AF7-F0E1C92E853E}" destId="{131D6645-8BC4-454D-9623-22D124513CFF}" srcOrd="0" destOrd="0" presId="urn:microsoft.com/office/officeart/2005/8/layout/vList2"/>
    <dgm:cxn modelId="{BEAEFF99-89F3-49A1-9A91-DC02D6FD94AB}" type="presOf" srcId="{D2669883-79B2-4662-9EAB-4CD66FB8D1D9}" destId="{222AE97D-A297-4BDE-9909-B960625677A3}" srcOrd="0" destOrd="0" presId="urn:microsoft.com/office/officeart/2005/8/layout/vList2"/>
    <dgm:cxn modelId="{43594DE5-73AB-46D4-849C-D0B495A9CAF6}" srcId="{89F0B812-6688-46BF-A941-64B78B12D5A8}" destId="{DB1CA184-0978-4A79-8AF7-F0E1C92E853E}" srcOrd="0" destOrd="0" parTransId="{27A8D27B-2183-4075-85D5-F1A32D4D4686}" sibTransId="{F0626E44-4F61-4490-80A2-028E961197D5}"/>
    <dgm:cxn modelId="{284C5CA5-E7F5-4827-B0D1-745EDE1D457F}" type="presParOf" srcId="{4A6F68CA-09DA-4A99-8F42-690A8780D6D2}" destId="{131D6645-8BC4-454D-9623-22D124513CFF}" srcOrd="0" destOrd="0" presId="urn:microsoft.com/office/officeart/2005/8/layout/vList2"/>
    <dgm:cxn modelId="{ACE8CC7B-4B8A-4954-8AC8-A39EC910BAE7}" type="presParOf" srcId="{4A6F68CA-09DA-4A99-8F42-690A8780D6D2}" destId="{FB76484B-4614-4DA8-9F6C-1936AA6CA6BD}" srcOrd="1" destOrd="0" presId="urn:microsoft.com/office/officeart/2005/8/layout/vList2"/>
    <dgm:cxn modelId="{7C5D308C-6EBF-4200-A747-493C1FD83C94}" type="presParOf" srcId="{4A6F68CA-09DA-4A99-8F42-690A8780D6D2}" destId="{222AE97D-A297-4BDE-9909-B960625677A3}" srcOrd="2" destOrd="0" presId="urn:microsoft.com/office/officeart/2005/8/layout/vList2"/>
    <dgm:cxn modelId="{4A3EF644-AFE9-40A9-B530-53FC5E10BD89}" type="presParOf" srcId="{4A6F68CA-09DA-4A99-8F42-690A8780D6D2}" destId="{32F60D07-75BE-46D6-A5A8-288BD7D6C204}" srcOrd="3" destOrd="0" presId="urn:microsoft.com/office/officeart/2005/8/layout/vList2"/>
    <dgm:cxn modelId="{7F170422-47C4-4593-B43F-AA820CDA5EC3}" type="presParOf" srcId="{4A6F68CA-09DA-4A99-8F42-690A8780D6D2}" destId="{FE758041-5558-4E56-BF46-055218ACF5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D8D583-5190-48C2-89A7-84FB3C2D0B4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9CA102-4996-43FE-859A-3F5182BE0CB9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1</a:t>
          </a:r>
          <a:endParaRPr lang="en-US" dirty="0"/>
        </a:p>
      </dgm:t>
    </dgm:pt>
    <dgm:pt modelId="{936EC669-9362-4FDF-A03E-FD08F98CD011}" type="parTrans" cxnId="{4F96A304-7142-415C-98BF-BD8FFC75E646}">
      <dgm:prSet/>
      <dgm:spPr/>
      <dgm:t>
        <a:bodyPr/>
        <a:lstStyle/>
        <a:p>
          <a:endParaRPr lang="en-US"/>
        </a:p>
      </dgm:t>
    </dgm:pt>
    <dgm:pt modelId="{7E9D90D3-EF87-4AF6-BFE7-790F3EFFE965}" type="sibTrans" cxnId="{4F96A304-7142-415C-98BF-BD8FFC75E646}">
      <dgm:prSet/>
      <dgm:spPr/>
      <dgm:t>
        <a:bodyPr/>
        <a:lstStyle/>
        <a:p>
          <a:endParaRPr lang="en-US"/>
        </a:p>
      </dgm:t>
    </dgm:pt>
    <dgm:pt modelId="{B91FA332-F51C-45CB-A5E6-16EA5C6CBACF}">
      <dgm:prSet/>
      <dgm:spPr/>
      <dgm:t>
        <a:bodyPr/>
        <a:lstStyle/>
        <a:p>
          <a:r>
            <a:rPr lang="en-US" dirty="0"/>
            <a:t>Observing the Matched data as well, perhaps it may help to understand the vastly different averages</a:t>
          </a:r>
        </a:p>
      </dgm:t>
    </dgm:pt>
    <dgm:pt modelId="{2138F7C5-73A4-4B23-A7A2-6BAA91A8376C}" type="parTrans" cxnId="{D9DE4130-78EC-4075-A3AF-B8649BA9A2F3}">
      <dgm:prSet/>
      <dgm:spPr/>
      <dgm:t>
        <a:bodyPr/>
        <a:lstStyle/>
        <a:p>
          <a:endParaRPr lang="en-US"/>
        </a:p>
      </dgm:t>
    </dgm:pt>
    <dgm:pt modelId="{D97EC69A-A363-47C3-B3AD-6E57193EE753}" type="sibTrans" cxnId="{D9DE4130-78EC-4075-A3AF-B8649BA9A2F3}">
      <dgm:prSet/>
      <dgm:spPr/>
      <dgm:t>
        <a:bodyPr/>
        <a:lstStyle/>
        <a:p>
          <a:endParaRPr lang="en-US"/>
        </a:p>
      </dgm:t>
    </dgm:pt>
    <dgm:pt modelId="{FB39BC11-202A-4B32-93F9-5D6BDD40A0DF}">
      <dgm:prSet phldr="0"/>
      <dgm:spPr/>
      <dgm:t>
        <a:bodyPr/>
        <a:lstStyle/>
        <a:p>
          <a:r>
            <a:rPr lang="en-US" dirty="0">
              <a:latin typeface="Century Gothic" panose="020B0502020202020204"/>
            </a:rPr>
            <a:t>2</a:t>
          </a:r>
          <a:endParaRPr lang="en-US" dirty="0"/>
        </a:p>
      </dgm:t>
    </dgm:pt>
    <dgm:pt modelId="{99C1459C-8427-4A19-B45A-9AB60789902A}" type="parTrans" cxnId="{54582675-C841-4617-AA0D-1596169E7237}">
      <dgm:prSet/>
      <dgm:spPr/>
      <dgm:t>
        <a:bodyPr/>
        <a:lstStyle/>
        <a:p>
          <a:endParaRPr lang="en-US"/>
        </a:p>
      </dgm:t>
    </dgm:pt>
    <dgm:pt modelId="{F9F9123C-D409-4693-9C23-020C51E17CCA}" type="sibTrans" cxnId="{54582675-C841-4617-AA0D-1596169E7237}">
      <dgm:prSet/>
      <dgm:spPr/>
      <dgm:t>
        <a:bodyPr/>
        <a:lstStyle/>
        <a:p>
          <a:endParaRPr lang="en-US"/>
        </a:p>
      </dgm:t>
    </dgm:pt>
    <dgm:pt modelId="{EC486E2F-95A6-4526-8021-E1DCD2B62618}">
      <dgm:prSet/>
      <dgm:spPr/>
      <dgm:t>
        <a:bodyPr/>
        <a:lstStyle/>
        <a:p>
          <a:r>
            <a:rPr lang="en-US" dirty="0"/>
            <a:t>Observing perhaps the top 15 or 20 breeds of each animal, maybe with more data the averages will get closer</a:t>
          </a:r>
        </a:p>
      </dgm:t>
    </dgm:pt>
    <dgm:pt modelId="{5432312A-A146-4E55-819F-1B43D2739956}" type="parTrans" cxnId="{13F52D44-FD5D-40A8-B9F0-B2799B69EC89}">
      <dgm:prSet/>
      <dgm:spPr/>
      <dgm:t>
        <a:bodyPr/>
        <a:lstStyle/>
        <a:p>
          <a:endParaRPr lang="en-US"/>
        </a:p>
      </dgm:t>
    </dgm:pt>
    <dgm:pt modelId="{26810DBD-29E1-4756-B436-330F017EE24E}" type="sibTrans" cxnId="{13F52D44-FD5D-40A8-B9F0-B2799B69EC89}">
      <dgm:prSet/>
      <dgm:spPr/>
      <dgm:t>
        <a:bodyPr/>
        <a:lstStyle/>
        <a:p>
          <a:endParaRPr lang="en-US"/>
        </a:p>
      </dgm:t>
    </dgm:pt>
    <dgm:pt modelId="{39B9532D-7EB2-4A48-B9E7-6267940E8EDD}">
      <dgm:prSet/>
      <dgm:spPr/>
      <dgm:t>
        <a:bodyPr/>
        <a:lstStyle/>
        <a:p>
          <a:r>
            <a:rPr lang="en-US" dirty="0">
              <a:latin typeface="Century Gothic" panose="020B0502020202020204"/>
            </a:rPr>
            <a:t>3</a:t>
          </a:r>
          <a:endParaRPr lang="en-US" dirty="0"/>
        </a:p>
      </dgm:t>
    </dgm:pt>
    <dgm:pt modelId="{78F229A2-AB01-4C0C-BDFD-9E2A3AC2017E}" type="parTrans" cxnId="{748ECC1B-0406-42C5-9548-FD523C0F21A1}">
      <dgm:prSet/>
      <dgm:spPr/>
      <dgm:t>
        <a:bodyPr/>
        <a:lstStyle/>
        <a:p>
          <a:endParaRPr lang="en-US"/>
        </a:p>
      </dgm:t>
    </dgm:pt>
    <dgm:pt modelId="{C8EF1AA7-B076-4279-8BB6-7E84AFFDA9E0}" type="sibTrans" cxnId="{748ECC1B-0406-42C5-9548-FD523C0F21A1}">
      <dgm:prSet/>
      <dgm:spPr/>
      <dgm:t>
        <a:bodyPr/>
        <a:lstStyle/>
        <a:p>
          <a:endParaRPr lang="en-US"/>
        </a:p>
      </dgm:t>
    </dgm:pt>
    <dgm:pt modelId="{6FCF00EA-1877-4099-B063-632A4FEF3CD6}">
      <dgm:prSet/>
      <dgm:spPr/>
      <dgm:t>
        <a:bodyPr/>
        <a:lstStyle/>
        <a:p>
          <a:r>
            <a:rPr lang="en-US" dirty="0"/>
            <a:t>Looking at the impact of the Sex of the animal, does that seem to have any impact?</a:t>
          </a:r>
        </a:p>
      </dgm:t>
    </dgm:pt>
    <dgm:pt modelId="{AEF76CC9-D8F5-44F8-9E21-99655E42A614}" type="parTrans" cxnId="{0D10B94B-7AC4-4C1B-B20F-B5712C1BD7FA}">
      <dgm:prSet/>
      <dgm:spPr/>
      <dgm:t>
        <a:bodyPr/>
        <a:lstStyle/>
        <a:p>
          <a:endParaRPr lang="en-US"/>
        </a:p>
      </dgm:t>
    </dgm:pt>
    <dgm:pt modelId="{9756D313-30F6-47A2-961C-8DFB49602C42}" type="sibTrans" cxnId="{0D10B94B-7AC4-4C1B-B20F-B5712C1BD7FA}">
      <dgm:prSet/>
      <dgm:spPr/>
      <dgm:t>
        <a:bodyPr/>
        <a:lstStyle/>
        <a:p>
          <a:endParaRPr lang="en-US"/>
        </a:p>
      </dgm:t>
    </dgm:pt>
    <dgm:pt modelId="{92343292-BE14-4BA9-8253-B8499E2C18E9}" type="pres">
      <dgm:prSet presAssocID="{49D8D583-5190-48C2-89A7-84FB3C2D0B41}" presName="vert0" presStyleCnt="0">
        <dgm:presLayoutVars>
          <dgm:dir/>
          <dgm:animOne val="branch"/>
          <dgm:animLvl val="lvl"/>
        </dgm:presLayoutVars>
      </dgm:prSet>
      <dgm:spPr/>
    </dgm:pt>
    <dgm:pt modelId="{C6D0720F-C23B-44A0-AAD7-DBFA48D1A20A}" type="pres">
      <dgm:prSet presAssocID="{729CA102-4996-43FE-859A-3F5182BE0CB9}" presName="thickLine" presStyleLbl="alignNode1" presStyleIdx="0" presStyleCnt="3"/>
      <dgm:spPr/>
    </dgm:pt>
    <dgm:pt modelId="{3D878C7C-D61D-4E0B-908F-69886F8477F4}" type="pres">
      <dgm:prSet presAssocID="{729CA102-4996-43FE-859A-3F5182BE0CB9}" presName="horz1" presStyleCnt="0"/>
      <dgm:spPr/>
    </dgm:pt>
    <dgm:pt modelId="{0D5C99A5-AD04-4E19-A73D-FF4E1D919769}" type="pres">
      <dgm:prSet presAssocID="{729CA102-4996-43FE-859A-3F5182BE0CB9}" presName="tx1" presStyleLbl="revTx" presStyleIdx="0" presStyleCnt="6"/>
      <dgm:spPr/>
    </dgm:pt>
    <dgm:pt modelId="{D8147769-93F7-4056-A30B-65A6590724FE}" type="pres">
      <dgm:prSet presAssocID="{729CA102-4996-43FE-859A-3F5182BE0CB9}" presName="vert1" presStyleCnt="0"/>
      <dgm:spPr/>
    </dgm:pt>
    <dgm:pt modelId="{B3473056-1448-46A4-87D6-DAEB44FAE67E}" type="pres">
      <dgm:prSet presAssocID="{B91FA332-F51C-45CB-A5E6-16EA5C6CBACF}" presName="vertSpace2a" presStyleCnt="0"/>
      <dgm:spPr/>
    </dgm:pt>
    <dgm:pt modelId="{E0728FF1-C1C8-4CC6-A21F-DBA3D7646669}" type="pres">
      <dgm:prSet presAssocID="{B91FA332-F51C-45CB-A5E6-16EA5C6CBACF}" presName="horz2" presStyleCnt="0"/>
      <dgm:spPr/>
    </dgm:pt>
    <dgm:pt modelId="{76035B74-56CE-4FB4-87FF-6FEA8B91DBC0}" type="pres">
      <dgm:prSet presAssocID="{B91FA332-F51C-45CB-A5E6-16EA5C6CBACF}" presName="horzSpace2" presStyleCnt="0"/>
      <dgm:spPr/>
    </dgm:pt>
    <dgm:pt modelId="{96704307-085E-4322-BFE4-993A0CECF70D}" type="pres">
      <dgm:prSet presAssocID="{B91FA332-F51C-45CB-A5E6-16EA5C6CBACF}" presName="tx2" presStyleLbl="revTx" presStyleIdx="1" presStyleCnt="6"/>
      <dgm:spPr/>
    </dgm:pt>
    <dgm:pt modelId="{616F6E4D-0232-4B9B-B6B7-FCF4B501CFB7}" type="pres">
      <dgm:prSet presAssocID="{B91FA332-F51C-45CB-A5E6-16EA5C6CBACF}" presName="vert2" presStyleCnt="0"/>
      <dgm:spPr/>
    </dgm:pt>
    <dgm:pt modelId="{B96C6F62-1C7C-41C3-A57E-9CD56EFBB7E3}" type="pres">
      <dgm:prSet presAssocID="{B91FA332-F51C-45CB-A5E6-16EA5C6CBACF}" presName="thinLine2b" presStyleLbl="callout" presStyleIdx="0" presStyleCnt="3"/>
      <dgm:spPr/>
    </dgm:pt>
    <dgm:pt modelId="{B62D3A93-E3CA-4E19-B617-9135D3851E80}" type="pres">
      <dgm:prSet presAssocID="{B91FA332-F51C-45CB-A5E6-16EA5C6CBACF}" presName="vertSpace2b" presStyleCnt="0"/>
      <dgm:spPr/>
    </dgm:pt>
    <dgm:pt modelId="{D0628A57-8DEE-4959-BE0B-312748BF5265}" type="pres">
      <dgm:prSet presAssocID="{FB39BC11-202A-4B32-93F9-5D6BDD40A0DF}" presName="thickLine" presStyleLbl="alignNode1" presStyleIdx="1" presStyleCnt="3"/>
      <dgm:spPr/>
    </dgm:pt>
    <dgm:pt modelId="{407142FD-018B-46C1-8D39-A019C252774F}" type="pres">
      <dgm:prSet presAssocID="{FB39BC11-202A-4B32-93F9-5D6BDD40A0DF}" presName="horz1" presStyleCnt="0"/>
      <dgm:spPr/>
    </dgm:pt>
    <dgm:pt modelId="{92D0CEC2-A806-4B3C-9CAE-8F3249029061}" type="pres">
      <dgm:prSet presAssocID="{FB39BC11-202A-4B32-93F9-5D6BDD40A0DF}" presName="tx1" presStyleLbl="revTx" presStyleIdx="2" presStyleCnt="6"/>
      <dgm:spPr/>
    </dgm:pt>
    <dgm:pt modelId="{A03C87B0-CB73-4B33-9A97-429296027F76}" type="pres">
      <dgm:prSet presAssocID="{FB39BC11-202A-4B32-93F9-5D6BDD40A0DF}" presName="vert1" presStyleCnt="0"/>
      <dgm:spPr/>
    </dgm:pt>
    <dgm:pt modelId="{1D84D746-97EF-44AC-8D56-F3E813F8B0F0}" type="pres">
      <dgm:prSet presAssocID="{EC486E2F-95A6-4526-8021-E1DCD2B62618}" presName="vertSpace2a" presStyleCnt="0"/>
      <dgm:spPr/>
    </dgm:pt>
    <dgm:pt modelId="{596AEBCF-C9E1-4F6B-9F1D-ECBE588500A0}" type="pres">
      <dgm:prSet presAssocID="{EC486E2F-95A6-4526-8021-E1DCD2B62618}" presName="horz2" presStyleCnt="0"/>
      <dgm:spPr/>
    </dgm:pt>
    <dgm:pt modelId="{B28DE275-ADB6-45D0-8CBE-5BA3A51A7BA1}" type="pres">
      <dgm:prSet presAssocID="{EC486E2F-95A6-4526-8021-E1DCD2B62618}" presName="horzSpace2" presStyleCnt="0"/>
      <dgm:spPr/>
    </dgm:pt>
    <dgm:pt modelId="{FDBFEF2D-B45C-4FD7-80EA-76E119600639}" type="pres">
      <dgm:prSet presAssocID="{EC486E2F-95A6-4526-8021-E1DCD2B62618}" presName="tx2" presStyleLbl="revTx" presStyleIdx="3" presStyleCnt="6"/>
      <dgm:spPr/>
    </dgm:pt>
    <dgm:pt modelId="{3C3492E5-9E99-47C3-91CF-A40C57186EB6}" type="pres">
      <dgm:prSet presAssocID="{EC486E2F-95A6-4526-8021-E1DCD2B62618}" presName="vert2" presStyleCnt="0"/>
      <dgm:spPr/>
    </dgm:pt>
    <dgm:pt modelId="{C0ADC9D8-F8D6-4B7D-8AA8-4F6B0BDD0885}" type="pres">
      <dgm:prSet presAssocID="{EC486E2F-95A6-4526-8021-E1DCD2B62618}" presName="thinLine2b" presStyleLbl="callout" presStyleIdx="1" presStyleCnt="3"/>
      <dgm:spPr/>
    </dgm:pt>
    <dgm:pt modelId="{BC35B3F8-E1A1-4880-A9EA-B1638370965A}" type="pres">
      <dgm:prSet presAssocID="{EC486E2F-95A6-4526-8021-E1DCD2B62618}" presName="vertSpace2b" presStyleCnt="0"/>
      <dgm:spPr/>
    </dgm:pt>
    <dgm:pt modelId="{78A7AAE4-6333-4C58-8ABD-BBA971B43655}" type="pres">
      <dgm:prSet presAssocID="{39B9532D-7EB2-4A48-B9E7-6267940E8EDD}" presName="thickLine" presStyleLbl="alignNode1" presStyleIdx="2" presStyleCnt="3"/>
      <dgm:spPr/>
    </dgm:pt>
    <dgm:pt modelId="{8FC6B5B4-EB24-4874-B222-BF57785ACC29}" type="pres">
      <dgm:prSet presAssocID="{39B9532D-7EB2-4A48-B9E7-6267940E8EDD}" presName="horz1" presStyleCnt="0"/>
      <dgm:spPr/>
    </dgm:pt>
    <dgm:pt modelId="{AF12623F-3B2B-452B-912D-24AA75F3B151}" type="pres">
      <dgm:prSet presAssocID="{39B9532D-7EB2-4A48-B9E7-6267940E8EDD}" presName="tx1" presStyleLbl="revTx" presStyleIdx="4" presStyleCnt="6"/>
      <dgm:spPr/>
    </dgm:pt>
    <dgm:pt modelId="{33837FD1-B07E-44D9-9552-F7322C047493}" type="pres">
      <dgm:prSet presAssocID="{39B9532D-7EB2-4A48-B9E7-6267940E8EDD}" presName="vert1" presStyleCnt="0"/>
      <dgm:spPr/>
    </dgm:pt>
    <dgm:pt modelId="{EB922883-2CA5-4EC6-8607-575DEE5C8274}" type="pres">
      <dgm:prSet presAssocID="{6FCF00EA-1877-4099-B063-632A4FEF3CD6}" presName="vertSpace2a" presStyleCnt="0"/>
      <dgm:spPr/>
    </dgm:pt>
    <dgm:pt modelId="{BD8DCB33-0D42-4E87-8883-E2855F7DD644}" type="pres">
      <dgm:prSet presAssocID="{6FCF00EA-1877-4099-B063-632A4FEF3CD6}" presName="horz2" presStyleCnt="0"/>
      <dgm:spPr/>
    </dgm:pt>
    <dgm:pt modelId="{A3CC808F-19A9-4447-99E9-5FF06A6EEF42}" type="pres">
      <dgm:prSet presAssocID="{6FCF00EA-1877-4099-B063-632A4FEF3CD6}" presName="horzSpace2" presStyleCnt="0"/>
      <dgm:spPr/>
    </dgm:pt>
    <dgm:pt modelId="{DD6FEA66-2759-4045-970D-EA8403AC313C}" type="pres">
      <dgm:prSet presAssocID="{6FCF00EA-1877-4099-B063-632A4FEF3CD6}" presName="tx2" presStyleLbl="revTx" presStyleIdx="5" presStyleCnt="6"/>
      <dgm:spPr/>
    </dgm:pt>
    <dgm:pt modelId="{F94B406F-F341-4023-967C-B93D083891DE}" type="pres">
      <dgm:prSet presAssocID="{6FCF00EA-1877-4099-B063-632A4FEF3CD6}" presName="vert2" presStyleCnt="0"/>
      <dgm:spPr/>
    </dgm:pt>
    <dgm:pt modelId="{99642ECA-EA30-4C39-A456-B8F5A0EC39C5}" type="pres">
      <dgm:prSet presAssocID="{6FCF00EA-1877-4099-B063-632A4FEF3CD6}" presName="thinLine2b" presStyleLbl="callout" presStyleIdx="2" presStyleCnt="3"/>
      <dgm:spPr/>
    </dgm:pt>
    <dgm:pt modelId="{EB4C377C-879E-49ED-9151-56EE0B9E3FDE}" type="pres">
      <dgm:prSet presAssocID="{6FCF00EA-1877-4099-B063-632A4FEF3CD6}" presName="vertSpace2b" presStyleCnt="0"/>
      <dgm:spPr/>
    </dgm:pt>
  </dgm:ptLst>
  <dgm:cxnLst>
    <dgm:cxn modelId="{0E907B02-E683-4C67-9E6B-B44403E3155A}" type="presOf" srcId="{6FCF00EA-1877-4099-B063-632A4FEF3CD6}" destId="{DD6FEA66-2759-4045-970D-EA8403AC313C}" srcOrd="0" destOrd="0" presId="urn:microsoft.com/office/officeart/2008/layout/LinedList"/>
    <dgm:cxn modelId="{4F96A304-7142-415C-98BF-BD8FFC75E646}" srcId="{49D8D583-5190-48C2-89A7-84FB3C2D0B41}" destId="{729CA102-4996-43FE-859A-3F5182BE0CB9}" srcOrd="0" destOrd="0" parTransId="{936EC669-9362-4FDF-A03E-FD08F98CD011}" sibTransId="{7E9D90D3-EF87-4AF6-BFE7-790F3EFFE965}"/>
    <dgm:cxn modelId="{F674A914-A831-42BC-9860-EE241539504B}" type="presOf" srcId="{729CA102-4996-43FE-859A-3F5182BE0CB9}" destId="{0D5C99A5-AD04-4E19-A73D-FF4E1D919769}" srcOrd="0" destOrd="0" presId="urn:microsoft.com/office/officeart/2008/layout/LinedList"/>
    <dgm:cxn modelId="{748ECC1B-0406-42C5-9548-FD523C0F21A1}" srcId="{49D8D583-5190-48C2-89A7-84FB3C2D0B41}" destId="{39B9532D-7EB2-4A48-B9E7-6267940E8EDD}" srcOrd="2" destOrd="0" parTransId="{78F229A2-AB01-4C0C-BDFD-9E2A3AC2017E}" sibTransId="{C8EF1AA7-B076-4279-8BB6-7E84AFFDA9E0}"/>
    <dgm:cxn modelId="{D9DE4130-78EC-4075-A3AF-B8649BA9A2F3}" srcId="{729CA102-4996-43FE-859A-3F5182BE0CB9}" destId="{B91FA332-F51C-45CB-A5E6-16EA5C6CBACF}" srcOrd="0" destOrd="0" parTransId="{2138F7C5-73A4-4B23-A7A2-6BAA91A8376C}" sibTransId="{D97EC69A-A363-47C3-B3AD-6E57193EE753}"/>
    <dgm:cxn modelId="{13F52D44-FD5D-40A8-B9F0-B2799B69EC89}" srcId="{FB39BC11-202A-4B32-93F9-5D6BDD40A0DF}" destId="{EC486E2F-95A6-4526-8021-E1DCD2B62618}" srcOrd="0" destOrd="0" parTransId="{5432312A-A146-4E55-819F-1B43D2739956}" sibTransId="{26810DBD-29E1-4756-B436-330F017EE24E}"/>
    <dgm:cxn modelId="{0D10B94B-7AC4-4C1B-B20F-B5712C1BD7FA}" srcId="{39B9532D-7EB2-4A48-B9E7-6267940E8EDD}" destId="{6FCF00EA-1877-4099-B063-632A4FEF3CD6}" srcOrd="0" destOrd="0" parTransId="{AEF76CC9-D8F5-44F8-9E21-99655E42A614}" sibTransId="{9756D313-30F6-47A2-961C-8DFB49602C42}"/>
    <dgm:cxn modelId="{54582675-C841-4617-AA0D-1596169E7237}" srcId="{49D8D583-5190-48C2-89A7-84FB3C2D0B41}" destId="{FB39BC11-202A-4B32-93F9-5D6BDD40A0DF}" srcOrd="1" destOrd="0" parTransId="{99C1459C-8427-4A19-B45A-9AB60789902A}" sibTransId="{F9F9123C-D409-4693-9C23-020C51E17CCA}"/>
    <dgm:cxn modelId="{D1550B83-A0A3-4E0D-A4F4-0ABE3B9C23DA}" type="presOf" srcId="{B91FA332-F51C-45CB-A5E6-16EA5C6CBACF}" destId="{96704307-085E-4322-BFE4-993A0CECF70D}" srcOrd="0" destOrd="0" presId="urn:microsoft.com/office/officeart/2008/layout/LinedList"/>
    <dgm:cxn modelId="{0C47C7AD-8E1D-47D8-B319-DAD91BF55525}" type="presOf" srcId="{EC486E2F-95A6-4526-8021-E1DCD2B62618}" destId="{FDBFEF2D-B45C-4FD7-80EA-76E119600639}" srcOrd="0" destOrd="0" presId="urn:microsoft.com/office/officeart/2008/layout/LinedList"/>
    <dgm:cxn modelId="{4DED08D1-93DA-4B6F-A44B-5EDDE014E38F}" type="presOf" srcId="{FB39BC11-202A-4B32-93F9-5D6BDD40A0DF}" destId="{92D0CEC2-A806-4B3C-9CAE-8F3249029061}" srcOrd="0" destOrd="0" presId="urn:microsoft.com/office/officeart/2008/layout/LinedList"/>
    <dgm:cxn modelId="{03B921D4-B4E3-4220-8861-B63149A4CC99}" type="presOf" srcId="{39B9532D-7EB2-4A48-B9E7-6267940E8EDD}" destId="{AF12623F-3B2B-452B-912D-24AA75F3B151}" srcOrd="0" destOrd="0" presId="urn:microsoft.com/office/officeart/2008/layout/LinedList"/>
    <dgm:cxn modelId="{2E8465EA-1375-45B0-AD90-23663D45CF2A}" type="presOf" srcId="{49D8D583-5190-48C2-89A7-84FB3C2D0B41}" destId="{92343292-BE14-4BA9-8253-B8499E2C18E9}" srcOrd="0" destOrd="0" presId="urn:microsoft.com/office/officeart/2008/layout/LinedList"/>
    <dgm:cxn modelId="{4AC26C87-3789-421B-9FB2-D453343A6F85}" type="presParOf" srcId="{92343292-BE14-4BA9-8253-B8499E2C18E9}" destId="{C6D0720F-C23B-44A0-AAD7-DBFA48D1A20A}" srcOrd="0" destOrd="0" presId="urn:microsoft.com/office/officeart/2008/layout/LinedList"/>
    <dgm:cxn modelId="{B53FF37D-38D4-4DDD-BC61-620229A163E4}" type="presParOf" srcId="{92343292-BE14-4BA9-8253-B8499E2C18E9}" destId="{3D878C7C-D61D-4E0B-908F-69886F8477F4}" srcOrd="1" destOrd="0" presId="urn:microsoft.com/office/officeart/2008/layout/LinedList"/>
    <dgm:cxn modelId="{B703283B-FF52-43E8-88EB-FFC832F11DBE}" type="presParOf" srcId="{3D878C7C-D61D-4E0B-908F-69886F8477F4}" destId="{0D5C99A5-AD04-4E19-A73D-FF4E1D919769}" srcOrd="0" destOrd="0" presId="urn:microsoft.com/office/officeart/2008/layout/LinedList"/>
    <dgm:cxn modelId="{EDE56CFC-998E-4032-BD8A-D0531D1035BD}" type="presParOf" srcId="{3D878C7C-D61D-4E0B-908F-69886F8477F4}" destId="{D8147769-93F7-4056-A30B-65A6590724FE}" srcOrd="1" destOrd="0" presId="urn:microsoft.com/office/officeart/2008/layout/LinedList"/>
    <dgm:cxn modelId="{CFEA3417-98F7-4986-8540-ADAB08AF97D0}" type="presParOf" srcId="{D8147769-93F7-4056-A30B-65A6590724FE}" destId="{B3473056-1448-46A4-87D6-DAEB44FAE67E}" srcOrd="0" destOrd="0" presId="urn:microsoft.com/office/officeart/2008/layout/LinedList"/>
    <dgm:cxn modelId="{1EC808B8-C6FC-4556-8ED3-47075C933E8F}" type="presParOf" srcId="{D8147769-93F7-4056-A30B-65A6590724FE}" destId="{E0728FF1-C1C8-4CC6-A21F-DBA3D7646669}" srcOrd="1" destOrd="0" presId="urn:microsoft.com/office/officeart/2008/layout/LinedList"/>
    <dgm:cxn modelId="{9E39E8B2-D220-4750-9DA7-6C8EBF1C3C11}" type="presParOf" srcId="{E0728FF1-C1C8-4CC6-A21F-DBA3D7646669}" destId="{76035B74-56CE-4FB4-87FF-6FEA8B91DBC0}" srcOrd="0" destOrd="0" presId="urn:microsoft.com/office/officeart/2008/layout/LinedList"/>
    <dgm:cxn modelId="{1F0C78AB-DE0A-406F-973A-2C22A386FDB0}" type="presParOf" srcId="{E0728FF1-C1C8-4CC6-A21F-DBA3D7646669}" destId="{96704307-085E-4322-BFE4-993A0CECF70D}" srcOrd="1" destOrd="0" presId="urn:microsoft.com/office/officeart/2008/layout/LinedList"/>
    <dgm:cxn modelId="{FEF2796F-B26F-490F-9BCA-8E25D96BBFA3}" type="presParOf" srcId="{E0728FF1-C1C8-4CC6-A21F-DBA3D7646669}" destId="{616F6E4D-0232-4B9B-B6B7-FCF4B501CFB7}" srcOrd="2" destOrd="0" presId="urn:microsoft.com/office/officeart/2008/layout/LinedList"/>
    <dgm:cxn modelId="{658AE1FA-3AF0-499E-9F90-A5A00B4F175A}" type="presParOf" srcId="{D8147769-93F7-4056-A30B-65A6590724FE}" destId="{B96C6F62-1C7C-41C3-A57E-9CD56EFBB7E3}" srcOrd="2" destOrd="0" presId="urn:microsoft.com/office/officeart/2008/layout/LinedList"/>
    <dgm:cxn modelId="{7F15C38B-7D36-4F89-9018-454A1221E261}" type="presParOf" srcId="{D8147769-93F7-4056-A30B-65A6590724FE}" destId="{B62D3A93-E3CA-4E19-B617-9135D3851E80}" srcOrd="3" destOrd="0" presId="urn:microsoft.com/office/officeart/2008/layout/LinedList"/>
    <dgm:cxn modelId="{C1BD9C5A-273C-4F47-917F-0F039C372CD8}" type="presParOf" srcId="{92343292-BE14-4BA9-8253-B8499E2C18E9}" destId="{D0628A57-8DEE-4959-BE0B-312748BF5265}" srcOrd="2" destOrd="0" presId="urn:microsoft.com/office/officeart/2008/layout/LinedList"/>
    <dgm:cxn modelId="{71BF641B-9719-49C8-9C7D-A03953842A00}" type="presParOf" srcId="{92343292-BE14-4BA9-8253-B8499E2C18E9}" destId="{407142FD-018B-46C1-8D39-A019C252774F}" srcOrd="3" destOrd="0" presId="urn:microsoft.com/office/officeart/2008/layout/LinedList"/>
    <dgm:cxn modelId="{D838CD4A-F3CF-473A-844A-088007530118}" type="presParOf" srcId="{407142FD-018B-46C1-8D39-A019C252774F}" destId="{92D0CEC2-A806-4B3C-9CAE-8F3249029061}" srcOrd="0" destOrd="0" presId="urn:microsoft.com/office/officeart/2008/layout/LinedList"/>
    <dgm:cxn modelId="{BD9638D8-24BB-470D-BCD9-343FD14E7A73}" type="presParOf" srcId="{407142FD-018B-46C1-8D39-A019C252774F}" destId="{A03C87B0-CB73-4B33-9A97-429296027F76}" srcOrd="1" destOrd="0" presId="urn:microsoft.com/office/officeart/2008/layout/LinedList"/>
    <dgm:cxn modelId="{4AD64340-6CEF-40F4-A2FF-430B028AE21E}" type="presParOf" srcId="{A03C87B0-CB73-4B33-9A97-429296027F76}" destId="{1D84D746-97EF-44AC-8D56-F3E813F8B0F0}" srcOrd="0" destOrd="0" presId="urn:microsoft.com/office/officeart/2008/layout/LinedList"/>
    <dgm:cxn modelId="{B2CC4CAA-6730-44D8-962E-7E18C2787A1E}" type="presParOf" srcId="{A03C87B0-CB73-4B33-9A97-429296027F76}" destId="{596AEBCF-C9E1-4F6B-9F1D-ECBE588500A0}" srcOrd="1" destOrd="0" presId="urn:microsoft.com/office/officeart/2008/layout/LinedList"/>
    <dgm:cxn modelId="{C8E7A312-A67E-4D46-B0DE-68D912A76E44}" type="presParOf" srcId="{596AEBCF-C9E1-4F6B-9F1D-ECBE588500A0}" destId="{B28DE275-ADB6-45D0-8CBE-5BA3A51A7BA1}" srcOrd="0" destOrd="0" presId="urn:microsoft.com/office/officeart/2008/layout/LinedList"/>
    <dgm:cxn modelId="{CA18BE7F-8355-494C-BF3D-0FC708D0DB74}" type="presParOf" srcId="{596AEBCF-C9E1-4F6B-9F1D-ECBE588500A0}" destId="{FDBFEF2D-B45C-4FD7-80EA-76E119600639}" srcOrd="1" destOrd="0" presId="urn:microsoft.com/office/officeart/2008/layout/LinedList"/>
    <dgm:cxn modelId="{1A36C8A0-5718-425C-AEE6-6BCC97E0EAA4}" type="presParOf" srcId="{596AEBCF-C9E1-4F6B-9F1D-ECBE588500A0}" destId="{3C3492E5-9E99-47C3-91CF-A40C57186EB6}" srcOrd="2" destOrd="0" presId="urn:microsoft.com/office/officeart/2008/layout/LinedList"/>
    <dgm:cxn modelId="{034705B7-D7A0-4F5B-9D53-7803C1C00CBC}" type="presParOf" srcId="{A03C87B0-CB73-4B33-9A97-429296027F76}" destId="{C0ADC9D8-F8D6-4B7D-8AA8-4F6B0BDD0885}" srcOrd="2" destOrd="0" presId="urn:microsoft.com/office/officeart/2008/layout/LinedList"/>
    <dgm:cxn modelId="{BC08499B-71F9-4A9B-B6A4-6529BFEEE197}" type="presParOf" srcId="{A03C87B0-CB73-4B33-9A97-429296027F76}" destId="{BC35B3F8-E1A1-4880-A9EA-B1638370965A}" srcOrd="3" destOrd="0" presId="urn:microsoft.com/office/officeart/2008/layout/LinedList"/>
    <dgm:cxn modelId="{2867954B-D241-4BC7-86CF-F1183523475D}" type="presParOf" srcId="{92343292-BE14-4BA9-8253-B8499E2C18E9}" destId="{78A7AAE4-6333-4C58-8ABD-BBA971B43655}" srcOrd="4" destOrd="0" presId="urn:microsoft.com/office/officeart/2008/layout/LinedList"/>
    <dgm:cxn modelId="{1834D47B-DA17-4CD4-B44C-CADEC989EB9C}" type="presParOf" srcId="{92343292-BE14-4BA9-8253-B8499E2C18E9}" destId="{8FC6B5B4-EB24-4874-B222-BF57785ACC29}" srcOrd="5" destOrd="0" presId="urn:microsoft.com/office/officeart/2008/layout/LinedList"/>
    <dgm:cxn modelId="{84983D3E-40DD-4C7D-ACBB-6B08A8F0D1DF}" type="presParOf" srcId="{8FC6B5B4-EB24-4874-B222-BF57785ACC29}" destId="{AF12623F-3B2B-452B-912D-24AA75F3B151}" srcOrd="0" destOrd="0" presId="urn:microsoft.com/office/officeart/2008/layout/LinedList"/>
    <dgm:cxn modelId="{B707072E-830E-48D8-B97B-BA760F84692B}" type="presParOf" srcId="{8FC6B5B4-EB24-4874-B222-BF57785ACC29}" destId="{33837FD1-B07E-44D9-9552-F7322C047493}" srcOrd="1" destOrd="0" presId="urn:microsoft.com/office/officeart/2008/layout/LinedList"/>
    <dgm:cxn modelId="{84AF2CE4-87C5-4BAB-B3A2-95E64B693876}" type="presParOf" srcId="{33837FD1-B07E-44D9-9552-F7322C047493}" destId="{EB922883-2CA5-4EC6-8607-575DEE5C8274}" srcOrd="0" destOrd="0" presId="urn:microsoft.com/office/officeart/2008/layout/LinedList"/>
    <dgm:cxn modelId="{D96C28F5-68AB-4CF3-8F82-93F041180986}" type="presParOf" srcId="{33837FD1-B07E-44D9-9552-F7322C047493}" destId="{BD8DCB33-0D42-4E87-8883-E2855F7DD644}" srcOrd="1" destOrd="0" presId="urn:microsoft.com/office/officeart/2008/layout/LinedList"/>
    <dgm:cxn modelId="{D55B2394-F7E1-4CD1-857E-8AB4A55023DD}" type="presParOf" srcId="{BD8DCB33-0D42-4E87-8883-E2855F7DD644}" destId="{A3CC808F-19A9-4447-99E9-5FF06A6EEF42}" srcOrd="0" destOrd="0" presId="urn:microsoft.com/office/officeart/2008/layout/LinedList"/>
    <dgm:cxn modelId="{FA4EF80B-5F66-44D2-821A-BDC03229132D}" type="presParOf" srcId="{BD8DCB33-0D42-4E87-8883-E2855F7DD644}" destId="{DD6FEA66-2759-4045-970D-EA8403AC313C}" srcOrd="1" destOrd="0" presId="urn:microsoft.com/office/officeart/2008/layout/LinedList"/>
    <dgm:cxn modelId="{CA949292-2BAE-4CAA-9820-776E0CC13423}" type="presParOf" srcId="{BD8DCB33-0D42-4E87-8883-E2855F7DD644}" destId="{F94B406F-F341-4023-967C-B93D083891DE}" srcOrd="2" destOrd="0" presId="urn:microsoft.com/office/officeart/2008/layout/LinedList"/>
    <dgm:cxn modelId="{2F3C62A1-EBAC-4B06-AEDE-D22701E16168}" type="presParOf" srcId="{33837FD1-B07E-44D9-9552-F7322C047493}" destId="{99642ECA-EA30-4C39-A456-B8F5A0EC39C5}" srcOrd="2" destOrd="0" presId="urn:microsoft.com/office/officeart/2008/layout/LinedList"/>
    <dgm:cxn modelId="{03DD2793-747A-44F7-B57C-ABB33E5DB7F5}" type="presParOf" srcId="{33837FD1-B07E-44D9-9552-F7322C047493}" destId="{EB4C377C-879E-49ED-9151-56EE0B9E3FDE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D6645-8BC4-454D-9623-22D124513CFF}">
      <dsp:nvSpPr>
        <dsp:cNvPr id="0" name=""/>
        <dsp:cNvSpPr/>
      </dsp:nvSpPr>
      <dsp:spPr>
        <a:xfrm>
          <a:off x="0" y="542516"/>
          <a:ext cx="6046132" cy="113329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Matched vs Lost</a:t>
          </a:r>
        </a:p>
      </dsp:txBody>
      <dsp:txXfrm>
        <a:off x="55323" y="597839"/>
        <a:ext cx="5935486" cy="1022645"/>
      </dsp:txXfrm>
    </dsp:sp>
    <dsp:sp modelId="{222AE97D-A297-4BDE-9909-B960625677A3}">
      <dsp:nvSpPr>
        <dsp:cNvPr id="0" name=""/>
        <dsp:cNvSpPr/>
      </dsp:nvSpPr>
      <dsp:spPr>
        <a:xfrm>
          <a:off x="0" y="1736287"/>
          <a:ext cx="6046132" cy="1133291"/>
        </a:xfrm>
        <a:prstGeom prst="round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Lizards are there too! As well as a few other animals, but my method removes them by coincidence</a:t>
          </a:r>
        </a:p>
      </dsp:txBody>
      <dsp:txXfrm>
        <a:off x="55323" y="1791610"/>
        <a:ext cx="5935486" cy="1022645"/>
      </dsp:txXfrm>
    </dsp:sp>
    <dsp:sp modelId="{FE758041-5558-4E56-BF46-055218ACF527}">
      <dsp:nvSpPr>
        <dsp:cNvPr id="0" name=""/>
        <dsp:cNvSpPr/>
      </dsp:nvSpPr>
      <dsp:spPr>
        <a:xfrm>
          <a:off x="0" y="2930058"/>
          <a:ext cx="6046132" cy="1133291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Dogs I feel will have dogs show better results, I expect to see similar data overall but with dogs having higher rates of being found</a:t>
          </a:r>
        </a:p>
      </dsp:txBody>
      <dsp:txXfrm>
        <a:off x="55323" y="2985381"/>
        <a:ext cx="5935486" cy="1022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0720F-C23B-44A0-AAD7-DBFA48D1A20A}">
      <dsp:nvSpPr>
        <dsp:cNvPr id="0" name=""/>
        <dsp:cNvSpPr/>
      </dsp:nvSpPr>
      <dsp:spPr>
        <a:xfrm>
          <a:off x="0" y="2248"/>
          <a:ext cx="604613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5C99A5-AD04-4E19-A73D-FF4E1D919769}">
      <dsp:nvSpPr>
        <dsp:cNvPr id="0" name=""/>
        <dsp:cNvSpPr/>
      </dsp:nvSpPr>
      <dsp:spPr>
        <a:xfrm>
          <a:off x="0" y="2248"/>
          <a:ext cx="1209226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entury Gothic" panose="020B0502020202020204"/>
            </a:rPr>
            <a:t>1</a:t>
          </a:r>
          <a:endParaRPr lang="en-US" sz="6500" kern="1200" dirty="0"/>
        </a:p>
      </dsp:txBody>
      <dsp:txXfrm>
        <a:off x="0" y="2248"/>
        <a:ext cx="1209226" cy="1533789"/>
      </dsp:txXfrm>
    </dsp:sp>
    <dsp:sp modelId="{96704307-085E-4322-BFE4-993A0CECF70D}">
      <dsp:nvSpPr>
        <dsp:cNvPr id="0" name=""/>
        <dsp:cNvSpPr/>
      </dsp:nvSpPr>
      <dsp:spPr>
        <a:xfrm>
          <a:off x="1299918" y="71898"/>
          <a:ext cx="4746214" cy="139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Observing the Matched data as well, perhaps it may help to understand the vastly different averages</a:t>
          </a:r>
        </a:p>
      </dsp:txBody>
      <dsp:txXfrm>
        <a:off x="1299918" y="71898"/>
        <a:ext cx="4746214" cy="1392992"/>
      </dsp:txXfrm>
    </dsp:sp>
    <dsp:sp modelId="{B96C6F62-1C7C-41C3-A57E-9CD56EFBB7E3}">
      <dsp:nvSpPr>
        <dsp:cNvPr id="0" name=""/>
        <dsp:cNvSpPr/>
      </dsp:nvSpPr>
      <dsp:spPr>
        <a:xfrm>
          <a:off x="1209226" y="1464890"/>
          <a:ext cx="48369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0628A57-8DEE-4959-BE0B-312748BF5265}">
      <dsp:nvSpPr>
        <dsp:cNvPr id="0" name=""/>
        <dsp:cNvSpPr/>
      </dsp:nvSpPr>
      <dsp:spPr>
        <a:xfrm>
          <a:off x="0" y="1536038"/>
          <a:ext cx="604613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D0CEC2-A806-4B3C-9CAE-8F3249029061}">
      <dsp:nvSpPr>
        <dsp:cNvPr id="0" name=""/>
        <dsp:cNvSpPr/>
      </dsp:nvSpPr>
      <dsp:spPr>
        <a:xfrm>
          <a:off x="0" y="1536038"/>
          <a:ext cx="1209226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entury Gothic" panose="020B0502020202020204"/>
            </a:rPr>
            <a:t>2</a:t>
          </a:r>
          <a:endParaRPr lang="en-US" sz="6500" kern="1200" dirty="0"/>
        </a:p>
      </dsp:txBody>
      <dsp:txXfrm>
        <a:off x="0" y="1536038"/>
        <a:ext cx="1209226" cy="1533789"/>
      </dsp:txXfrm>
    </dsp:sp>
    <dsp:sp modelId="{FDBFEF2D-B45C-4FD7-80EA-76E119600639}">
      <dsp:nvSpPr>
        <dsp:cNvPr id="0" name=""/>
        <dsp:cNvSpPr/>
      </dsp:nvSpPr>
      <dsp:spPr>
        <a:xfrm>
          <a:off x="1299918" y="1605687"/>
          <a:ext cx="4746214" cy="139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Observing perhaps the top 15 or 20 breeds of each animal, maybe with more data the averages will get closer</a:t>
          </a:r>
        </a:p>
      </dsp:txBody>
      <dsp:txXfrm>
        <a:off x="1299918" y="1605687"/>
        <a:ext cx="4746214" cy="1392992"/>
      </dsp:txXfrm>
    </dsp:sp>
    <dsp:sp modelId="{C0ADC9D8-F8D6-4B7D-8AA8-4F6B0BDD0885}">
      <dsp:nvSpPr>
        <dsp:cNvPr id="0" name=""/>
        <dsp:cNvSpPr/>
      </dsp:nvSpPr>
      <dsp:spPr>
        <a:xfrm>
          <a:off x="1209226" y="2998680"/>
          <a:ext cx="48369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8A7AAE4-6333-4C58-8ABD-BBA971B43655}">
      <dsp:nvSpPr>
        <dsp:cNvPr id="0" name=""/>
        <dsp:cNvSpPr/>
      </dsp:nvSpPr>
      <dsp:spPr>
        <a:xfrm>
          <a:off x="0" y="3069827"/>
          <a:ext cx="604613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12623F-3B2B-452B-912D-24AA75F3B151}">
      <dsp:nvSpPr>
        <dsp:cNvPr id="0" name=""/>
        <dsp:cNvSpPr/>
      </dsp:nvSpPr>
      <dsp:spPr>
        <a:xfrm>
          <a:off x="0" y="3069827"/>
          <a:ext cx="1209226" cy="1533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>
              <a:latin typeface="Century Gothic" panose="020B0502020202020204"/>
            </a:rPr>
            <a:t>3</a:t>
          </a:r>
          <a:endParaRPr lang="en-US" sz="6500" kern="1200" dirty="0"/>
        </a:p>
      </dsp:txBody>
      <dsp:txXfrm>
        <a:off x="0" y="3069827"/>
        <a:ext cx="1209226" cy="1533789"/>
      </dsp:txXfrm>
    </dsp:sp>
    <dsp:sp modelId="{DD6FEA66-2759-4045-970D-EA8403AC313C}">
      <dsp:nvSpPr>
        <dsp:cNvPr id="0" name=""/>
        <dsp:cNvSpPr/>
      </dsp:nvSpPr>
      <dsp:spPr>
        <a:xfrm>
          <a:off x="1299918" y="3139477"/>
          <a:ext cx="4746214" cy="139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Looking at the impact of the Sex of the animal, does that seem to have any impact?</a:t>
          </a:r>
        </a:p>
      </dsp:txBody>
      <dsp:txXfrm>
        <a:off x="1299918" y="3139477"/>
        <a:ext cx="4746214" cy="1392992"/>
      </dsp:txXfrm>
    </dsp:sp>
    <dsp:sp modelId="{99642ECA-EA30-4C39-A456-B8F5A0EC39C5}">
      <dsp:nvSpPr>
        <dsp:cNvPr id="0" name=""/>
        <dsp:cNvSpPr/>
      </dsp:nvSpPr>
      <dsp:spPr>
        <a:xfrm>
          <a:off x="1209226" y="4532469"/>
          <a:ext cx="48369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4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4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75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3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6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505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51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43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36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1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2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19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2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64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128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Statistics on Lost and Found Pets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Kevin Pennell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1AF1-2C04-1539-633B-66A6D027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The Data and Hypothesis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EB3B99-EA3E-132D-F213-ACFC00A40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35962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371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332A-1414-BD07-35A2-DAA64125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3531-4F92-52A9-4CAD-CBBED400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Bar Graphing</a:t>
            </a:r>
          </a:p>
          <a:p>
            <a:r>
              <a:rPr lang="en-US" sz="3200" dirty="0"/>
              <a:t>Selecting data to best represent the set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err="1"/>
              <a:t>i.e</a:t>
            </a:r>
            <a:r>
              <a:rPr lang="en-US" sz="2800" dirty="0"/>
              <a:t> having the 10 cat breeds with the most data sets and the 10 non-dogs with the highest amount of data sets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/>
              <a:t>Taking the averages of the most populated sets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2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F8982E-02F0-4D24-85CB-98DEBCC32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A2FAC-834B-4CA2-B5F8-9C0B464D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</a:rPr>
              <a:t>The Dogs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DCEB6-C7E4-76BB-C823-294B66D40FF9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Due to taking the 10 most populated data sets, all non dog extra animals didn’t make the cut</a:t>
            </a:r>
            <a:endParaRPr lang="en-US" cap="small" dirty="0">
              <a:solidFill>
                <a:schemeClr val="bg1"/>
              </a:soli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cap="small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solidFill>
                  <a:schemeClr val="bg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Average found rate: %6.18</a:t>
            </a:r>
            <a:endParaRPr lang="en-US" cap="small" dirty="0">
              <a:solidFill>
                <a:schemeClr val="bg1"/>
              </a:solidFill>
              <a:effectLst>
                <a:glow rad="38100">
                  <a:prstClr val="white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2CB72970-2D5B-4516-9F76-B1220A77B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620720"/>
            <a:ext cx="6929447" cy="5272133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Content Placeholder 3" descr="A graph of different breeds of cats&#10;&#10;AI-generated content may be incorrect.">
            <a:extLst>
              <a:ext uri="{FF2B5EF4-FFF2-40B4-BE49-F238E27FC236}">
                <a16:creationId xmlns:a16="http://schemas.microsoft.com/office/drawing/2014/main" id="{0F64802B-BBA2-606E-B508-67CC0A68E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626" y="1157570"/>
            <a:ext cx="5934182" cy="41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52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DE82-22BF-41E9-C696-5E473505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The Cats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D42A3-AA24-7449-6E0A-010FE162F6F2}"/>
              </a:ext>
            </a:extLst>
          </p:cNvPr>
          <p:cNvSpPr txBox="1"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Average found rate: %0.2</a:t>
            </a:r>
            <a:endParaRPr lang="en-US" cap="small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4" name="Content Placeholder 3" descr="A chart with a red square and white text&#10;&#10;AI-generated content may be incorrect.">
            <a:extLst>
              <a:ext uri="{FF2B5EF4-FFF2-40B4-BE49-F238E27FC236}">
                <a16:creationId xmlns:a16="http://schemas.microsoft.com/office/drawing/2014/main" id="{48DD7E8C-EC0E-C1C7-FFFE-943AFD886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0994" y="986491"/>
            <a:ext cx="6916633" cy="45649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3623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different types of cats&#10;&#10;AI-generated content may be incorrect.">
            <a:extLst>
              <a:ext uri="{FF2B5EF4-FFF2-40B4-BE49-F238E27FC236}">
                <a16:creationId xmlns:a16="http://schemas.microsoft.com/office/drawing/2014/main" id="{173A4893-FF70-FB88-9DAE-5C352952C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49" y="1094693"/>
            <a:ext cx="11782520" cy="48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06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3DBD-EDA5-7584-0654-80D43285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The 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3622-5C6A-B0E3-2EBD-F31AC03A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7015751" cy="50768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results show %6.18 and %0.2 respectively, showing over a 30 times higher match rate with dogs than cats based on the information I looked at</a:t>
            </a:r>
            <a:endParaRPr lang="en-US" sz="240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Given this data is accurate it is safe to say that cats have a very </a:t>
            </a:r>
            <a:r>
              <a:rPr lang="en-US" sz="2400" err="1">
                <a:solidFill>
                  <a:schemeClr val="tx1"/>
                </a:solidFill>
              </a:rPr>
              <a:t>very</a:t>
            </a:r>
            <a:r>
              <a:rPr lang="en-US" sz="2400" dirty="0">
                <a:solidFill>
                  <a:schemeClr val="tx1"/>
                </a:solidFill>
              </a:rPr>
              <a:t> low found rate</a:t>
            </a:r>
            <a:endParaRPr lang="en-US" sz="240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Shep X or Shepard mix has the highest found rate by far</a:t>
            </a:r>
            <a:endParaRPr lang="en-US" sz="240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All cats but Tabby and DSH had a 0 reported found cases</a:t>
            </a:r>
            <a:endParaRPr lang="en-US" sz="2400" dirty="0">
              <a:solidFill>
                <a:schemeClr val="tx1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313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F98A-D673-3915-8236-152C41DAD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ADD6B-A0A9-FC2D-7F21-16655735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Comparing my finding to my hypothesis I could not have been more wrong</a:t>
            </a:r>
          </a:p>
          <a:p>
            <a:r>
              <a:rPr lang="en-US" sz="2400" dirty="0"/>
              <a:t>This data to me was fascinating and not at all what I would have expected</a:t>
            </a:r>
          </a:p>
          <a:p>
            <a:r>
              <a:rPr lang="en-US" sz="2400" dirty="0"/>
              <a:t>Original Hypothesis: dogs will show higher rates of being found due to the nature of loyalty in canines. However, </a:t>
            </a:r>
            <a:r>
              <a:rPr lang="en-US" sz="2400" err="1"/>
              <a:t>i</a:t>
            </a:r>
            <a:r>
              <a:rPr lang="en-US" sz="2400" dirty="0"/>
              <a:t> expect the rates of being found to be like cats, and should show a percentage within 5% of each other</a:t>
            </a:r>
          </a:p>
          <a:p>
            <a:r>
              <a:rPr lang="en-US" sz="2400" dirty="0"/>
              <a:t>I expected cats to have a far higher found rate</a:t>
            </a:r>
          </a:p>
        </p:txBody>
      </p:sp>
    </p:spTree>
    <p:extLst>
      <p:ext uri="{BB962C8B-B14F-4D97-AF65-F5344CB8AC3E}">
        <p14:creationId xmlns:p14="http://schemas.microsoft.com/office/powerpoint/2010/main" val="110600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65AB-ECE6-6B0B-C99B-CDF4765C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/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6FA2EA-4251-55B0-6F3E-9C7C49D74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50595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3579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The Statistics on Lost and Found Pets</vt:lpstr>
      <vt:lpstr>The Data and Hypothesis</vt:lpstr>
      <vt:lpstr>Methods</vt:lpstr>
      <vt:lpstr>The Dogs</vt:lpstr>
      <vt:lpstr>The Cats</vt:lpstr>
      <vt:lpstr>PowerPoint Presentation</vt:lpstr>
      <vt:lpstr>The Results</vt:lpstr>
      <vt:lpstr>Hypothesis Reflection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209</cp:revision>
  <dcterms:created xsi:type="dcterms:W3CDTF">2025-04-09T12:18:46Z</dcterms:created>
  <dcterms:modified xsi:type="dcterms:W3CDTF">2025-04-09T12:59:47Z</dcterms:modified>
</cp:coreProperties>
</file>