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691E3-45C0-475F-9FE6-F226FF7B8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9046D7-4B5D-433D-8DA5-F0B7DE59F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28BEC-2A3A-4C79-9A75-D4BA8B36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990F-7F5D-43DD-AF1A-0423B573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07775-8DD9-4861-8C90-D0E7C198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37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406DF-7FB2-4EF6-BFC1-BF40AA70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1ECE54-D0B5-4CD7-8D91-785C8041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91969-D979-4260-892D-E886B2F8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92556-0C59-47FD-92D0-3B9B3C2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090F7-D607-4392-9D12-B87489CE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0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01768-C70E-49C5-950C-C79D24D6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A1C3E5-4520-4EB9-B7C3-B41A4622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CF90D-C2E8-4DCE-B0C3-FBCC555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F5EAE-9AAD-460B-BE43-2E0322A1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8EC9B-193F-4C3B-AA3B-B56C744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582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53B69-82A1-4711-8FB9-5E14A51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3E755-953D-4110-92EE-BD59867B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DE4FA-F568-4770-BC3B-02BC3C8B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9C1CA-FC74-4245-894E-FEF5219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771A2-0264-47A8-8226-A9F6869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65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55A6-A8AF-40C3-90BB-FC6D25BF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FF8A7-F0AB-452A-8FE8-5386BCC2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E9F8E-8AED-470C-81B9-1BC94C1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D12C7-84D4-40AD-9006-12739FD2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4D3BA-77BB-4FFD-8D2D-B397C7E9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553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92ECD-A89B-471E-A1B6-B46623AE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43F02-4D67-42B6-8667-A6E5BA1AD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63054E-8A48-4E93-A16A-90CC99D7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F70BE-3ADF-45C0-BC53-41DE7FDF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3374E-9586-4CD4-A425-ED235275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5A69A-C468-4058-8A3A-0E1F80E1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75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F8A4E-EBEB-48B3-8C6D-470FE3AB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2AE91-2B1D-4671-ABAA-E6BDC658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8FEDC-A2C1-408F-98CD-13ED322D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015525-ADA2-41BC-83FD-E743DD5F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AAD200-BACF-4947-B819-3A82B1E4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35E065-8214-4A0D-98D5-45E1B9E7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44D1F0-1937-4FD5-A679-CF730231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8D4139-387E-4A07-A5BE-8DBA1AA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31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5522-7390-4713-9966-614554B0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DEA958-5DF4-4382-94D3-113DBF97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F7847-4706-4D60-A987-D05A90B6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DAB123-A4CC-4B24-9F60-3D3A4E91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92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1B8092-72E4-4BBF-9E43-9581B724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15300-85A4-41B7-BBA5-BAAB08B8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968F58-B2AB-4099-A025-33ADA7A4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86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0B4D-FFE3-4CEA-B63F-92BE7351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086F-C2F5-477B-BCC8-2412C22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2DAEF3-C5AD-44BA-A6D6-C52CBA6A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BCB2D-D1BE-4DA8-B28C-DB9A8C17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6F933F-1996-43E2-B3A0-254EBF87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BC2DB-661D-496A-AD3D-58B27E9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0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023A-6009-4EA6-984F-2AEAD55B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A0DB26-E6AA-4EA6-B099-7ADA3604F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20F0C-A3C1-475E-AE64-ADEDD16B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6D279-4E91-4655-B50C-685ED34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E6F82-2E4A-4E92-B860-A6B6D87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166D13-D837-4094-A95B-A85A0082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79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B2000-AD7E-47C2-BB46-FF64016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09435-C2A2-4005-9C98-D9621110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066C7-B001-4993-B34C-5E5126F8C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61D3-C889-447B-8F62-33CBBD5D9ABA}" type="datetimeFigureOut">
              <a:rPr lang="es-CL" smtClean="0"/>
              <a:t>26-12-2021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70A55-0475-4149-A4F0-D69BB386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C07C1-C769-4052-A2E4-78603610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76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ECBBE3-F24E-4BE8-9365-A7E16164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409385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34F27F-2BBD-4646-988F-EDCC5730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67" y="4948434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4B67C21E-2A9F-433A-883D-EFB40B045928}"/>
              </a:ext>
            </a:extLst>
          </p:cNvPr>
          <p:cNvSpPr/>
          <p:nvPr/>
        </p:nvSpPr>
        <p:spPr>
          <a:xfrm>
            <a:off x="4361739" y="1727448"/>
            <a:ext cx="335902" cy="559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08F2E7F-72EA-4E10-8BC0-DCBAB8D6D5F0}"/>
              </a:ext>
            </a:extLst>
          </p:cNvPr>
          <p:cNvSpPr/>
          <p:nvPr/>
        </p:nvSpPr>
        <p:spPr>
          <a:xfrm>
            <a:off x="6216190" y="4266497"/>
            <a:ext cx="335902" cy="559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EEB7F5-9CE6-41C5-920D-7FAE5AF6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9" y="466385"/>
            <a:ext cx="8276464" cy="113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61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947" cy="1325563"/>
          </a:xfrm>
        </p:spPr>
        <p:txBody>
          <a:bodyPr/>
          <a:lstStyle/>
          <a:p>
            <a:r>
              <a:rPr lang="es-CL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89735"/>
              </p:ext>
            </p:extLst>
          </p:nvPr>
        </p:nvGraphicFramePr>
        <p:xfrm>
          <a:off x="905346" y="1690688"/>
          <a:ext cx="106830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55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2,5177%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2823B20-ADFB-45D6-828E-40E960BC991F}"/>
              </a:ext>
            </a:extLst>
          </p:cNvPr>
          <p:cNvSpPr txBox="1"/>
          <p:nvPr/>
        </p:nvSpPr>
        <p:spPr>
          <a:xfrm>
            <a:off x="838199" y="3824996"/>
            <a:ext cx="10683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L" dirty="0"/>
              <a:t>Se observa una buena correlación en cuanto a saturación de oxigeno (siempre un error menor al 10%).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L" dirty="0"/>
              <a:t>Se observa que </a:t>
            </a:r>
            <a:r>
              <a:rPr lang="es-CL" dirty="0" err="1"/>
              <a:t>Breathing</a:t>
            </a:r>
            <a:r>
              <a:rPr lang="es-CL" dirty="0"/>
              <a:t> </a:t>
            </a:r>
            <a:r>
              <a:rPr lang="es-CL" dirty="0" err="1"/>
              <a:t>rate</a:t>
            </a:r>
            <a:r>
              <a:rPr lang="es-CL" dirty="0"/>
              <a:t> es el mas propenso a error.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L" dirty="0"/>
              <a:t>Es importante señalar que las características mas criticas de simulación son: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CL" dirty="0"/>
              <a:t>Tener UNA mano en cámara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CL" dirty="0"/>
              <a:t>Las variaciones de Brillo.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CL" dirty="0"/>
              <a:t>Las variaciones de contraste del fondo.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L" dirty="0"/>
              <a:t>La autodetección de la mano es lenta.</a:t>
            </a:r>
          </a:p>
        </p:txBody>
      </p:sp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116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Resultados obtenidos por Método 2 ROI Mano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5</cp:revision>
  <dcterms:created xsi:type="dcterms:W3CDTF">2021-12-26T22:44:11Z</dcterms:created>
  <dcterms:modified xsi:type="dcterms:W3CDTF">2021-12-26T23:26:07Z</dcterms:modified>
</cp:coreProperties>
</file>