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1" r:id="rId5"/>
    <p:sldId id="265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SpaO2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3546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10193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en estimar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  <a:endParaRPr lang="es-CL" dirty="0"/>
          </a:p>
          <a:p>
            <a:r>
              <a:rPr lang="es-CL" dirty="0"/>
              <a:t>Es el peor en Estimar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</a:p>
          <a:p>
            <a:r>
              <a:rPr lang="es-CL" dirty="0"/>
              <a:t>Los programas de spaO2 y BR son distintos, lo que disminuye los tiempos de ejecución (5[s] cada uno).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Es el mejor en medir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  <a:endParaRPr lang="es-CL" dirty="0"/>
          </a:p>
          <a:p>
            <a:r>
              <a:rPr lang="es-CL" dirty="0"/>
              <a:t>Es el Peor en medir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144</TotalTime>
  <Words>398</Words>
  <Application>Microsoft Office PowerPoint</Application>
  <PresentationFormat>Panorámica</PresentationFormat>
  <Paragraphs>77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SpaO2 y Breathing rate</vt:lpstr>
      <vt:lpstr>Contexto</vt:lpstr>
      <vt:lpstr>Objetivos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gunth23@gmail.com</cp:lastModifiedBy>
  <cp:revision>24</cp:revision>
  <dcterms:created xsi:type="dcterms:W3CDTF">2021-12-26T22:44:11Z</dcterms:created>
  <dcterms:modified xsi:type="dcterms:W3CDTF">2021-12-28T17:20:48Z</dcterms:modified>
</cp:coreProperties>
</file>