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1" r:id="rId5"/>
    <p:sldId id="265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9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79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48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2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70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70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6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39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61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1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0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1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9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38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2970B-59A7-458C-B85C-FE08C22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6100" dirty="0"/>
              <a:t>Proyecto NAM2</a:t>
            </a:r>
            <a:br>
              <a:rPr lang="es-CL" sz="6100" dirty="0"/>
            </a:br>
            <a:r>
              <a:rPr lang="es-CL" sz="6100" dirty="0"/>
              <a:t>Estimación SpaO2 y </a:t>
            </a:r>
            <a:r>
              <a:rPr lang="es-CL" sz="6100" dirty="0" err="1"/>
              <a:t>Breathing</a:t>
            </a:r>
            <a:r>
              <a:rPr lang="es-CL" sz="6100" dirty="0"/>
              <a:t> </a:t>
            </a:r>
            <a:r>
              <a:rPr lang="es-CL" sz="6100" dirty="0" err="1"/>
              <a:t>rate</a:t>
            </a:r>
            <a:endParaRPr lang="es-CL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F6148-BA77-45EE-AAE9-7387AA4C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995" y="1593403"/>
            <a:ext cx="4257113" cy="4051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CL" b="1" i="1" u="sng" cap="none" dirty="0"/>
              <a:t>Integrantes</a:t>
            </a:r>
            <a:r>
              <a:rPr lang="es-CL" cap="none" dirty="0"/>
              <a:t>: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 err="1"/>
              <a:t>Victor</a:t>
            </a:r>
            <a:r>
              <a:rPr lang="es-CL" dirty="0"/>
              <a:t> Cortes Rol: 201604140-0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Johanny Espinoza Rol: 201704087-4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Rudolf Hartmann Rol: 201530023-2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Kevin Pizarro Rol: 201721008-7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Gustavo Silva Rol: 201721012-5</a:t>
            </a:r>
          </a:p>
          <a:p>
            <a:pPr algn="just">
              <a:lnSpc>
                <a:spcPct val="90000"/>
              </a:lnSpc>
            </a:pPr>
            <a:r>
              <a:rPr lang="es-CL" b="1" i="1" u="sng" cap="none" dirty="0"/>
              <a:t>Ramo</a:t>
            </a:r>
            <a:r>
              <a:rPr lang="es-CL" cap="none" dirty="0"/>
              <a:t>: Procesamiento Digital de Imágenes (ELO-328</a:t>
            </a:r>
            <a:r>
              <a:rPr lang="en-US" cap="none" dirty="0"/>
              <a:t>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Contexto</a:t>
            </a:r>
            <a:endParaRPr lang="en-US" sz="40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9F92939-EC60-4457-B10D-2C2830118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CEB0C-F218-4B3F-9030-4CB30F7C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711200"/>
            <a:ext cx="4508500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0623D470-E9E2-4D90-9F00-E214DDDC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9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72A86D8-5441-4C71-959A-E25997D52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28190"/>
            <a:ext cx="4864100" cy="9728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916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EF883-6E86-4A67-A5B5-747D20C9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conectarse con la cámara RGB 720p (características básicas de una webcam) en vivo, para de esta manera interactuar con el paciente.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entregar los resultados de interés, el monitoreo de la respiración y la saturación de oxígeno.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se entregará visualmente a través de un número, es decir; valor cuantitativo y con unidad.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debe comenzar a través de la interacción del usuario, y de manera análoga detenerse, manteniendo el último valor hasta que se obtenga una nueva medición.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57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7171-BACA-436D-8E03-8825CE7F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90" y="-74273"/>
            <a:ext cx="10131425" cy="1456267"/>
          </a:xfrm>
        </p:spPr>
        <p:txBody>
          <a:bodyPr/>
          <a:lstStyle/>
          <a:p>
            <a:r>
              <a:rPr lang="es-CL" dirty="0"/>
              <a:t>Solución Mediante ROI Frente - Boca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EC2C64-BA39-4992-ACA9-BFD5550B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" y="1381994"/>
            <a:ext cx="11380984" cy="26549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828DC-8999-48B2-81ED-1AD8E141CE9A}"/>
              </a:ext>
            </a:extLst>
          </p:cNvPr>
          <p:cNvSpPr txBox="1"/>
          <p:nvPr/>
        </p:nvSpPr>
        <p:spPr>
          <a:xfrm>
            <a:off x="405508" y="985421"/>
            <a:ext cx="315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BPM</a:t>
            </a:r>
          </a:p>
        </p:txBody>
      </p:sp>
    </p:spTree>
    <p:extLst>
      <p:ext uri="{BB962C8B-B14F-4D97-AF65-F5344CB8AC3E}">
        <p14:creationId xmlns:p14="http://schemas.microsoft.com/office/powerpoint/2010/main" val="18952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30BD8-EA4D-4DCE-BD72-C760D6D5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0" y="3221149"/>
            <a:ext cx="8518753" cy="1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8673F9-8357-44CF-A549-61E71D4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5079063"/>
            <a:ext cx="6634079" cy="16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A1F-CE6E-4504-AB31-2B68F040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94" y="1910301"/>
            <a:ext cx="8276464" cy="113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80C3A0FD-E645-4009-8A6D-3D8C73149011}"/>
              </a:ext>
            </a:extLst>
          </p:cNvPr>
          <p:cNvSpPr/>
          <p:nvPr/>
        </p:nvSpPr>
        <p:spPr>
          <a:xfrm rot="5400000">
            <a:off x="1337022" y="3403793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469F8224-00AA-4B75-AD04-E1E873AE0A52}"/>
              </a:ext>
            </a:extLst>
          </p:cNvPr>
          <p:cNvSpPr/>
          <p:nvPr/>
        </p:nvSpPr>
        <p:spPr>
          <a:xfrm rot="5400000">
            <a:off x="3970071" y="5484581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357F7D-B2A5-4A92-BABC-C9C34AEC4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</a:t>
            </a:r>
            <a:r>
              <a:rPr lang="es-CL" dirty="0"/>
              <a:t>olución mediante ROI Mano</a:t>
            </a:r>
          </a:p>
        </p:txBody>
      </p:sp>
    </p:spTree>
    <p:extLst>
      <p:ext uri="{BB962C8B-B14F-4D97-AF65-F5344CB8AC3E}">
        <p14:creationId xmlns:p14="http://schemas.microsoft.com/office/powerpoint/2010/main" val="22698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E3FE-B077-4E55-9502-E860922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57" y="3209401"/>
            <a:ext cx="11039947" cy="1325563"/>
          </a:xfrm>
        </p:spPr>
        <p:txBody>
          <a:bodyPr>
            <a:normAutofit/>
          </a:bodyPr>
          <a:lstStyle/>
          <a:p>
            <a:r>
              <a:rPr lang="es-CL" sz="3200" dirty="0"/>
              <a:t>Resultados obtenidos por Método 2 ROI Mano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7FCD17-2821-4DD6-A572-6802F45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83546"/>
              </p:ext>
            </p:extLst>
          </p:nvPr>
        </p:nvGraphicFramePr>
        <p:xfrm>
          <a:off x="864635" y="4283441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Medido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97,95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0,979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21,42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2,035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98,417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2,5177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13,4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96,552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21,489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5771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E8020BD-6F27-4C09-8800-1E7D74191AD0}"/>
              </a:ext>
            </a:extLst>
          </p:cNvPr>
          <p:cNvSpPr txBox="1">
            <a:spLocks/>
          </p:cNvSpPr>
          <p:nvPr/>
        </p:nvSpPr>
        <p:spPr>
          <a:xfrm>
            <a:off x="864634" y="-8463"/>
            <a:ext cx="11039947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3200" dirty="0"/>
              <a:t>Resultados obtenidos por Método 1 ROI FRENTE - BOCA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25E1B19C-702C-44D7-A962-773E49DC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10193"/>
              </p:ext>
            </p:extLst>
          </p:nvPr>
        </p:nvGraphicFramePr>
        <p:xfrm>
          <a:off x="864634" y="1140085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Medido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[BPM]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9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0FF7-0C72-40BE-AAA7-5943984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y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2A5B-C58B-436A-B39B-CE16DDFF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ROI Frente - Boca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9B137-EF5D-4464-8684-B01EA9F9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446623"/>
          </a:xfrm>
        </p:spPr>
        <p:txBody>
          <a:bodyPr>
            <a:normAutofit/>
          </a:bodyPr>
          <a:lstStyle/>
          <a:p>
            <a:r>
              <a:rPr lang="es-CL" dirty="0"/>
              <a:t>Es el mejor en estimar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  <a:endParaRPr lang="es-CL" dirty="0"/>
          </a:p>
          <a:p>
            <a:r>
              <a:rPr lang="es-CL" dirty="0"/>
              <a:t>Es el peor en Estimar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</a:p>
          <a:p>
            <a:r>
              <a:rPr lang="es-CL" dirty="0"/>
              <a:t>Los programas de spaO2 y BR son distintos, lo que disminuye los tiempos de ejecución (5[s] cada uno).</a:t>
            </a:r>
            <a:r>
              <a:rPr lang="es-CL" dirty="0">
                <a:solidFill>
                  <a:srgbClr val="FF0000"/>
                </a:solidFill>
              </a:rPr>
              <a:t>  </a:t>
            </a:r>
            <a:endParaRPr lang="es-CL" dirty="0"/>
          </a:p>
          <a:p>
            <a:r>
              <a:rPr lang="es-CL" dirty="0"/>
              <a:t>Le afecta los movimientos de la cabeza del paciente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A67E56-ADA8-4A4D-930C-696D5B4F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ROI Mano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2EABE-CA95-4AEC-82A6-412BE5EA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1"/>
            <a:ext cx="5849113" cy="3754534"/>
          </a:xfrm>
        </p:spPr>
        <p:txBody>
          <a:bodyPr>
            <a:normAutofit/>
          </a:bodyPr>
          <a:lstStyle/>
          <a:p>
            <a:r>
              <a:rPr lang="es-CL" dirty="0"/>
              <a:t>Es el mejor en medir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  <a:endParaRPr lang="es-CL" dirty="0"/>
          </a:p>
          <a:p>
            <a:r>
              <a:rPr lang="es-CL" dirty="0"/>
              <a:t>Es el Peor en medir </a:t>
            </a:r>
            <a:r>
              <a:rPr lang="es-CL" b="1" i="1" u="sng" dirty="0">
                <a:solidFill>
                  <a:srgbClr val="FF0000"/>
                </a:solidFill>
              </a:rPr>
              <a:t>Algo</a:t>
            </a:r>
          </a:p>
          <a:p>
            <a:r>
              <a:rPr lang="es-CL" dirty="0"/>
              <a:t>Tiene la ventaja de la privacidad del paciente.</a:t>
            </a:r>
          </a:p>
          <a:p>
            <a:r>
              <a:rPr lang="es-CL" dirty="0"/>
              <a:t>No es significativamente afectado por tonalidad de la piel.</a:t>
            </a:r>
          </a:p>
          <a:p>
            <a:r>
              <a:rPr lang="es-CL" dirty="0"/>
              <a:t>Le afecta significativamente la cantidad de manos levantadas, el color del fondo. Y luminosidad variable del ambiente.</a:t>
            </a:r>
          </a:p>
          <a:p>
            <a:r>
              <a:rPr lang="es-CL" dirty="0"/>
              <a:t>Tiempo de obtención de una medición  es un poco mas lenta que un oxímetro digital de contacto ( 30[s] vs 10[s] )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046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153</TotalTime>
  <Words>399</Words>
  <Application>Microsoft Office PowerPoint</Application>
  <PresentationFormat>Panorámica</PresentationFormat>
  <Paragraphs>78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Celestial</vt:lpstr>
      <vt:lpstr>Proyecto NAM2 Estimación SpaO2 y Breathing rate</vt:lpstr>
      <vt:lpstr>Contexto</vt:lpstr>
      <vt:lpstr>Objetivos</vt:lpstr>
      <vt:lpstr>Solución Mediante ROI Frente - Boca</vt:lpstr>
      <vt:lpstr>Presentación de PowerPoint</vt:lpstr>
      <vt:lpstr>Resultados obtenidos por Método 2 ROI Mano</vt:lpstr>
      <vt:lpstr>Conclusiones y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gunth23@gmail.com</dc:creator>
  <cp:lastModifiedBy>gunth23@gmail.com</cp:lastModifiedBy>
  <cp:revision>25</cp:revision>
  <dcterms:created xsi:type="dcterms:W3CDTF">2021-12-26T22:44:11Z</dcterms:created>
  <dcterms:modified xsi:type="dcterms:W3CDTF">2021-12-28T19:03:29Z</dcterms:modified>
</cp:coreProperties>
</file>