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6" r:id="rId5"/>
    <p:sldId id="261" r:id="rId6"/>
    <p:sldId id="265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BD73-58E5-4E5F-AD97-C7C201C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Detección Región de interés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F61CD1D-9857-4DFC-AB64-0B593562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2" y="2757522"/>
            <a:ext cx="9133773" cy="23412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3531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-74273"/>
            <a:ext cx="10131425" cy="1456267"/>
          </a:xfrm>
        </p:spPr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EC2C64-BA39-4992-ACA9-BFD5550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" y="3550504"/>
            <a:ext cx="11380984" cy="2654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828DC-8999-48B2-81ED-1AD8E141CE9A}"/>
              </a:ext>
            </a:extLst>
          </p:cNvPr>
          <p:cNvSpPr txBox="1"/>
          <p:nvPr/>
        </p:nvSpPr>
        <p:spPr>
          <a:xfrm>
            <a:off x="405508" y="985421"/>
            <a:ext cx="7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SpO2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610010-1119-4DBD-A647-9579E075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8" y="1381994"/>
            <a:ext cx="11380984" cy="15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FC110B-9D94-429E-AE91-BFED8AB4483C}"/>
              </a:ext>
            </a:extLst>
          </p:cNvPr>
          <p:cNvSpPr txBox="1"/>
          <p:nvPr/>
        </p:nvSpPr>
        <p:spPr>
          <a:xfrm>
            <a:off x="405508" y="3059668"/>
            <a:ext cx="7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92092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48458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método en tiempo de ejecución, y tiene menor tasa de error, pero se ve mas afectado por los errores de la ROI, haciendo que sea poco constante.</a:t>
            </a:r>
          </a:p>
          <a:p>
            <a:r>
              <a:rPr lang="es-CL" dirty="0"/>
              <a:t>Los programas de </a:t>
            </a:r>
            <a:r>
              <a:rPr lang="en-US" dirty="0"/>
              <a:t>SpO2</a:t>
            </a:r>
            <a:r>
              <a:rPr lang="es-CL" dirty="0"/>
              <a:t> y BR son distintos, lo que disminuye los tiempos de ejecución (a 5[s] y 20[s] respectivamente).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paciente.</a:t>
            </a:r>
          </a:p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Método mas robusto, pero se demora en llenado de buffer.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217</TotalTime>
  <Words>444</Words>
  <Application>Microsoft Office PowerPoint</Application>
  <PresentationFormat>Panorámica</PresentationFormat>
  <Paragraphs>90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SpO2 y Breathing rate</vt:lpstr>
      <vt:lpstr>Contexto</vt:lpstr>
      <vt:lpstr>Objetivos</vt:lpstr>
      <vt:lpstr>Detección Región de interés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gunth23@gmail.com</cp:lastModifiedBy>
  <cp:revision>38</cp:revision>
  <dcterms:created xsi:type="dcterms:W3CDTF">2021-12-26T22:44:11Z</dcterms:created>
  <dcterms:modified xsi:type="dcterms:W3CDTF">2021-12-29T02:13:20Z</dcterms:modified>
</cp:coreProperties>
</file>