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1" r:id="rId5"/>
    <p:sldId id="265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138199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31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3546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10193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Los programas de spaO2 y BR son distintos, lo que disminuye los tiempos de ejecución (5[s] cada uno).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Es el mejor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145</TotalTime>
  <Words>399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VÍCTOR BENJAMÍN CORTÉS MORALES</cp:lastModifiedBy>
  <cp:revision>25</cp:revision>
  <dcterms:created xsi:type="dcterms:W3CDTF">2021-12-26T22:44:11Z</dcterms:created>
  <dcterms:modified xsi:type="dcterms:W3CDTF">2021-12-28T18:46:32Z</dcterms:modified>
</cp:coreProperties>
</file>