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71" r:id="rId4"/>
    <p:sldId id="277" r:id="rId5"/>
    <p:sldId id="279" r:id="rId6"/>
    <p:sldId id="270" r:id="rId7"/>
    <p:sldId id="272" r:id="rId8"/>
    <p:sldId id="27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76663-6BEE-D04F-B8DB-CD3B60B1D9CD}" v="230" dt="2019-01-27T07:22:01.830"/>
    <p1510:client id="{6E9882A3-4A0F-4B33-BD8E-7331A0540D65}" v="20" dt="2019-01-27T07:22:00.908"/>
    <p1510:client id="{CFB4D003-1052-00A9-DC45-F90A964C3ED8}" v="222" dt="2019-01-27T07:19:13.064"/>
    <p1510:client id="{D91723BE-5BF8-4535-8F62-04F07D51DF2F}" v="16" dt="2019-01-27T07:21:16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19" autoAdjust="0"/>
  </p:normalViewPr>
  <p:slideViewPr>
    <p:cSldViewPr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476672"/>
            <a:ext cx="7924800" cy="2241897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Starwatch</a:t>
            </a:r>
            <a:r>
              <a:rPr lang="en-US" altLang="zh-TW" dirty="0"/>
              <a:t> – An Annual Report Information Extractor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3092152"/>
          </a:xfrm>
        </p:spPr>
        <p:txBody>
          <a:bodyPr>
            <a:normAutofit/>
          </a:bodyPr>
          <a:lstStyle/>
          <a:p>
            <a:r>
              <a:rPr lang="en-US" altLang="zh-TW" sz="3500" b="1" dirty="0"/>
              <a:t>Group </a:t>
            </a:r>
            <a:r>
              <a:rPr lang="en-US" altLang="zh-CN" sz="3500" b="1" dirty="0"/>
              <a:t>9</a:t>
            </a:r>
            <a:endParaRPr lang="en-US" altLang="zh-TW" sz="3500" b="1" dirty="0"/>
          </a:p>
          <a:p>
            <a:r>
              <a:rPr lang="en-US" altLang="zh-TW" sz="2500" dirty="0"/>
              <a:t>XUE </a:t>
            </a:r>
            <a:r>
              <a:rPr lang="en-US" altLang="zh-TW" sz="2500" dirty="0" err="1"/>
              <a:t>Kaiwen</a:t>
            </a:r>
            <a:endParaRPr lang="en-US" altLang="zh-TW" sz="2500" dirty="0"/>
          </a:p>
          <a:p>
            <a:r>
              <a:rPr lang="en-US" altLang="zh-TW" sz="2500" dirty="0"/>
              <a:t>YANG </a:t>
            </a:r>
            <a:r>
              <a:rPr lang="en-US" altLang="zh-TW" sz="2500" dirty="0" err="1"/>
              <a:t>Wenbo</a:t>
            </a:r>
            <a:endParaRPr lang="en-US" altLang="zh-TW" sz="2500" dirty="0"/>
          </a:p>
          <a:p>
            <a:r>
              <a:rPr lang="en-US" altLang="zh-TW" sz="2500" dirty="0"/>
              <a:t>ZHANG </a:t>
            </a:r>
            <a:r>
              <a:rPr lang="en-US" altLang="zh-TW" sz="2500" dirty="0" err="1"/>
              <a:t>Deheng</a:t>
            </a:r>
            <a:endParaRPr lang="en-US" altLang="zh-TW" sz="2500" dirty="0"/>
          </a:p>
          <a:p>
            <a:r>
              <a:rPr lang="en-US" altLang="zh-TW" sz="2500" dirty="0"/>
              <a:t>QING </a:t>
            </a:r>
            <a:r>
              <a:rPr lang="en-US" altLang="zh-TW" sz="2500" dirty="0" err="1"/>
              <a:t>Yuhao</a:t>
            </a:r>
            <a:endParaRPr lang="en-US" altLang="zh-TW" sz="2500" dirty="0"/>
          </a:p>
          <a:p>
            <a:r>
              <a:rPr lang="en-US" altLang="zh-TW" sz="2500" dirty="0"/>
              <a:t>LI </a:t>
            </a:r>
            <a:r>
              <a:rPr lang="en-US" altLang="zh-TW" sz="2500" dirty="0" err="1"/>
              <a:t>Chaohui</a:t>
            </a:r>
            <a:endParaRPr lang="en-US" altLang="zh-TW" sz="25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 dirty="0"/>
          </a:p>
          <a:p>
            <a:r>
              <a:rPr lang="en-US" altLang="zh-TW" dirty="0" err="1"/>
              <a:t>Starwatch</a:t>
            </a:r>
            <a:r>
              <a:rPr lang="en-US" altLang="zh-TW" dirty="0"/>
              <a:t> Beta1.0 -- NLP Extractor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/>
              <a:t>1. Convert PDF to XML file</a:t>
            </a:r>
          </a:p>
          <a:p>
            <a:pPr marL="0" indent="0">
              <a:buNone/>
            </a:pPr>
            <a:r>
              <a:rPr lang="en-US" altLang="zh-TW" sz="2400" dirty="0"/>
              <a:t>	2.  Add marking tags to XML</a:t>
            </a:r>
          </a:p>
          <a:p>
            <a:pPr marL="0" indent="0">
              <a:buNone/>
            </a:pPr>
            <a:r>
              <a:rPr lang="en-US" altLang="zh-TW" sz="2400" dirty="0"/>
              <a:t>	3. Extract intended information from XML</a:t>
            </a:r>
          </a:p>
          <a:p>
            <a:endParaRPr lang="en-US" altLang="zh-TW" dirty="0"/>
          </a:p>
          <a:p>
            <a:r>
              <a:rPr lang="en-US" altLang="zh-TW" dirty="0" err="1"/>
              <a:t>Starwatch</a:t>
            </a:r>
            <a:r>
              <a:rPr lang="en-US" altLang="zh-TW" dirty="0"/>
              <a:t> Beta2.0 – LSTM RNN Network (Under construction)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/>
              <a:t>1. Get a words’ frequency matrix from an annual report</a:t>
            </a:r>
          </a:p>
          <a:p>
            <a:pPr marL="0" indent="0">
              <a:buNone/>
            </a:pPr>
            <a:r>
              <a:rPr lang="en-US" altLang="zh-TW" sz="2400" dirty="0"/>
              <a:t>	2.  Derive a relation between frequency matrix and page</a:t>
            </a:r>
          </a:p>
          <a:p>
            <a:pPr marL="0" indent="0">
              <a:buNone/>
            </a:pPr>
            <a:r>
              <a:rPr lang="en-US" altLang="zh-TW" sz="2400" dirty="0"/>
              <a:t>	    importance matrix</a:t>
            </a:r>
          </a:p>
          <a:p>
            <a:pPr marL="0" indent="0">
              <a:buNone/>
            </a:pPr>
            <a:r>
              <a:rPr lang="en-US" altLang="zh-TW" sz="2400" dirty="0"/>
              <a:t>	3. Extract information by binary classification logistic regression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60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Starwatch</a:t>
            </a:r>
            <a:r>
              <a:rPr lang="en-US" altLang="zh-TW" dirty="0"/>
              <a:t> Beta1.0 -- NLP Extractor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83568" y="2804588"/>
            <a:ext cx="223224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PDF file</a:t>
            </a:r>
          </a:p>
          <a:p>
            <a:pPr algn="ctr"/>
            <a:r>
              <a:rPr lang="en-US" altLang="zh-TW" sz="2400" dirty="0"/>
              <a:t>(Annual Report)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42890" y="2967335"/>
            <a:ext cx="128143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XML file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220165" y="5539113"/>
            <a:ext cx="11590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Tags</a:t>
            </a:r>
            <a:endParaRPr lang="zh-TW" altLang="en-US" sz="2400" dirty="0"/>
          </a:p>
        </p:txBody>
      </p:sp>
      <p:cxnSp>
        <p:nvCxnSpPr>
          <p:cNvPr id="20" name="直線單箭頭接點 19"/>
          <p:cNvCxnSpPr>
            <a:cxnSpLocks/>
            <a:stCxn id="13" idx="3"/>
          </p:cNvCxnSpPr>
          <p:nvPr/>
        </p:nvCxnSpPr>
        <p:spPr>
          <a:xfrm>
            <a:off x="2915816" y="3220087"/>
            <a:ext cx="3312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cxnSpLocks/>
            <a:stCxn id="27" idx="3"/>
            <a:endCxn id="26" idx="2"/>
          </p:cNvCxnSpPr>
          <p:nvPr/>
        </p:nvCxnSpPr>
        <p:spPr>
          <a:xfrm flipV="1">
            <a:off x="2379218" y="3429000"/>
            <a:ext cx="4504391" cy="234094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766106" y="2681375"/>
            <a:ext cx="164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PDF Miner</a:t>
            </a:r>
            <a:endParaRPr lang="zh-TW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3F7ACC-7200-4DE8-8582-8D9AA36BF591}"/>
              </a:ext>
            </a:extLst>
          </p:cNvPr>
          <p:cNvSpPr txBox="1"/>
          <p:nvPr/>
        </p:nvSpPr>
        <p:spPr>
          <a:xfrm>
            <a:off x="492408" y="186532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Convert PDF to XML file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746A1D5-78D4-4FFC-BDDB-BD03A8F02FFF}"/>
              </a:ext>
            </a:extLst>
          </p:cNvPr>
          <p:cNvSpPr txBox="1"/>
          <p:nvPr/>
        </p:nvSpPr>
        <p:spPr>
          <a:xfrm>
            <a:off x="492408" y="4230521"/>
            <a:ext cx="407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   </a:t>
            </a:r>
            <a:r>
              <a:rPr lang="en-US" altLang="zh-TW" sz="2400" dirty="0"/>
              <a:t>Add marking tags to XML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0D4FDB2-8AEC-41D7-8797-61A5FD7E08A5}"/>
              </a:ext>
            </a:extLst>
          </p:cNvPr>
          <p:cNvSpPr txBox="1"/>
          <p:nvPr/>
        </p:nvSpPr>
        <p:spPr>
          <a:xfrm>
            <a:off x="3192937" y="5239032"/>
            <a:ext cx="304995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200"/>
              <a:t>Self-written script</a:t>
            </a:r>
          </a:p>
        </p:txBody>
      </p:sp>
    </p:spTree>
    <p:extLst>
      <p:ext uri="{BB962C8B-B14F-4D97-AF65-F5344CB8AC3E}">
        <p14:creationId xmlns:p14="http://schemas.microsoft.com/office/powerpoint/2010/main" val="30880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Starwatch</a:t>
            </a:r>
            <a:r>
              <a:rPr lang="en-US" altLang="zh-TW" dirty="0"/>
              <a:t> Beta1.0 -- NLP Extractor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B81EE-AE0F-4216-A36D-3E865A3CD2F6}"/>
              </a:ext>
            </a:extLst>
          </p:cNvPr>
          <p:cNvSpPr txBox="1"/>
          <p:nvPr/>
        </p:nvSpPr>
        <p:spPr>
          <a:xfrm>
            <a:off x="215516" y="1695949"/>
            <a:ext cx="853892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3.   </a:t>
            </a:r>
            <a:r>
              <a:rPr lang="en-US" altLang="zh-TW" sz="2400" dirty="0"/>
              <a:t>Extract intended information from XML</a:t>
            </a:r>
            <a:endParaRPr lang="en-US" altLang="zh-TW" sz="2400"/>
          </a:p>
          <a:p>
            <a:pPr marL="800100" lvl="1" indent="-342900">
              <a:buFont typeface="Arial"/>
              <a:buChar char="•"/>
            </a:pPr>
            <a:r>
              <a:rPr lang="en-US" altLang="zh-TW" sz="2400"/>
              <a:t>Take the advantages of the pattern of the document, eg.</a:t>
            </a:r>
          </a:p>
          <a:p>
            <a:pPr marL="1257300" lvl="2" indent="-342900">
              <a:buFont typeface="Arial"/>
              <a:buChar char="•"/>
            </a:pPr>
            <a:r>
              <a:rPr lang="en-US" altLang="zh-TW" sz="2400"/>
              <a:t>Font size,</a:t>
            </a:r>
          </a:p>
          <a:p>
            <a:pPr marL="1257300" lvl="2" indent="-342900">
              <a:buFont typeface="Arial"/>
              <a:buChar char="•"/>
            </a:pPr>
            <a:r>
              <a:rPr lang="en-US" altLang="zh-TW" sz="2400"/>
              <a:t>Special title. </a:t>
            </a:r>
          </a:p>
          <a:p>
            <a:pPr lvl="1" indent="-342900">
              <a:buFont typeface="Arial"/>
              <a:buChar char="•"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59116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C18FFF-6D84-4F89-A40C-4B5EFE37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Simple ML techniques.</a:t>
            </a:r>
          </a:p>
          <a:p>
            <a:endParaRPr lang="en-US"/>
          </a:p>
          <a:p>
            <a:r>
              <a:rPr lang="en-US"/>
              <a:t>Unexpected high word frequency -&gt; the word is special.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BCD05F-C8A3-464A-8A3F-53B2BCA3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Starwatch</a:t>
            </a:r>
            <a:r>
              <a:rPr lang="en-US" altLang="zh-TW"/>
              <a:t> Beta2.0 – LSTM RNN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9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Starwatch</a:t>
            </a:r>
            <a:r>
              <a:rPr lang="en-US" altLang="zh-TW" dirty="0"/>
              <a:t> Beta1.0 -- NLP Extractor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287FB1-6E93-48CE-83A7-9CC7ACC54FB5}"/>
              </a:ext>
            </a:extLst>
          </p:cNvPr>
          <p:cNvSpPr txBox="1"/>
          <p:nvPr/>
        </p:nvSpPr>
        <p:spPr>
          <a:xfrm>
            <a:off x="539552" y="1633526"/>
            <a:ext cx="577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Demo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F75032-7817-47BE-8E44-6722F337D915}"/>
              </a:ext>
            </a:extLst>
          </p:cNvPr>
          <p:cNvSpPr txBox="1"/>
          <p:nvPr/>
        </p:nvSpPr>
        <p:spPr>
          <a:xfrm>
            <a:off x="462554" y="2400913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API Usage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Result</a:t>
            </a:r>
            <a:endParaRPr lang="zh-CN" altLang="en-US" sz="24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AC81DE-9007-AB40-8798-96BA7325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75887"/>
            <a:ext cx="8658159" cy="6148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2EC612-5418-F64E-AB3D-459ABF5C7FDA}"/>
              </a:ext>
            </a:extLst>
          </p:cNvPr>
          <p:cNvSpPr/>
          <p:nvPr/>
        </p:nvSpPr>
        <p:spPr>
          <a:xfrm>
            <a:off x="2447256" y="1854537"/>
            <a:ext cx="6696744" cy="24622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starwatch.toxml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starwatch.toxml.toxml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"../CityU-Hackathon-2019/Testing/67/*.pdf")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starwatch.extract_entity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starwatch.extract_auditor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starwatch.extract_num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</p:txBody>
      </p:sp>
    </p:spTree>
    <p:extLst>
      <p:ext uri="{BB962C8B-B14F-4D97-AF65-F5344CB8AC3E}">
        <p14:creationId xmlns:p14="http://schemas.microsoft.com/office/powerpoint/2010/main" val="258614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Starwatch</a:t>
            </a:r>
            <a:r>
              <a:rPr lang="en-US" altLang="zh-TW" dirty="0"/>
              <a:t> Beta2.0 – LSTM RNN Network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ADB0B8E-A566-47D6-A13F-3FDD19B1426E}"/>
              </a:ext>
            </a:extLst>
          </p:cNvPr>
          <p:cNvSpPr txBox="1"/>
          <p:nvPr/>
        </p:nvSpPr>
        <p:spPr>
          <a:xfrm>
            <a:off x="755576" y="1916832"/>
            <a:ext cx="698477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altLang="zh-TW" sz="2400"/>
          </a:p>
        </p:txBody>
      </p:sp>
      <p:pic>
        <p:nvPicPr>
          <p:cNvPr id="3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DADC247-7347-4410-A518-21BCDB1B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2" y="4226764"/>
            <a:ext cx="5715629" cy="25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8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Starwatch</a:t>
            </a:r>
            <a:r>
              <a:rPr lang="en-US" altLang="zh-TW" dirty="0"/>
              <a:t> Beta2.0 – LSTM RNN Network</a:t>
            </a:r>
            <a:endParaRPr lang="zh-TW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ADB0B8E-A566-47D6-A13F-3FDD19B1426E}"/>
              </a:ext>
            </a:extLst>
          </p:cNvPr>
          <p:cNvSpPr txBox="1"/>
          <p:nvPr/>
        </p:nvSpPr>
        <p:spPr>
          <a:xfrm>
            <a:off x="755576" y="1916832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Get a words’ frequency matrix from an annual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Derive a relation between frequency matrix and page importance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Extract information by binary classification logistic regression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DD825FB-9817-4243-9F91-8238AE3E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98" y="4623483"/>
            <a:ext cx="2743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3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2511</TotalTime>
  <Words>226</Words>
  <Application>Microsoft Macintosh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Wingdings 2</vt:lpstr>
      <vt:lpstr>高山峻嶺</vt:lpstr>
      <vt:lpstr>Starwatch – An Annual Report Information Extractor</vt:lpstr>
      <vt:lpstr>Outline</vt:lpstr>
      <vt:lpstr>Starwatch Beta1.0 -- NLP Extractor</vt:lpstr>
      <vt:lpstr>Starwatch Beta1.0 -- NLP Extractor</vt:lpstr>
      <vt:lpstr>Starwatch Beta2.0 – LSTM RNN Network</vt:lpstr>
      <vt:lpstr>Starwatch Beta1.0 -- NLP Extractor</vt:lpstr>
      <vt:lpstr>Starwatch Beta2.0 – LSTM RNN Network</vt:lpstr>
      <vt:lpstr>Starwatch Beta2.0 – LSTM RNN Network</vt:lpstr>
    </vt:vector>
  </TitlesOfParts>
  <Company>NTU DISP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XUE Kaiwen</cp:lastModifiedBy>
  <cp:revision>111</cp:revision>
  <dcterms:created xsi:type="dcterms:W3CDTF">2011-10-12T13:27:42Z</dcterms:created>
  <dcterms:modified xsi:type="dcterms:W3CDTF">2019-01-27T07:22:01Z</dcterms:modified>
</cp:coreProperties>
</file>