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1" r:id="rId4"/>
    <p:sldId id="277" r:id="rId5"/>
    <p:sldId id="279" r:id="rId6"/>
    <p:sldId id="270" r:id="rId7"/>
    <p:sldId id="272" r:id="rId8"/>
    <p:sldId id="278" r:id="rId9"/>
    <p:sldId id="280" r:id="rId10"/>
    <p:sldId id="281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76663-6BEE-D04F-B8DB-CD3B60B1D9CD}" v="229" dt="2019-01-27T07:20:06.611"/>
    <p1510:client id="{7BAD5687-1B78-4480-B9FA-8F685E00A6F5}" v="253" dt="2019-01-27T07:31:12.562"/>
    <p1510:client id="{CFB4D003-1052-00A9-DC45-F90A964C3ED8}" v="298" dt="2019-01-27T07:23:46.189"/>
    <p1510:client id="{6E9882A3-4A0F-4B33-BD8E-7331A0540D65}" v="294" dt="2019-01-27T07:24:18.931"/>
    <p1510:client id="{D91723BE-5BF8-4535-8F62-04F07D51DF2F}" v="217" dt="2019-01-27T07:26:52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Wenbo" userId="S::wenboyang3-c@ad.cityu.edu.hk::cfd6a328-7360-41a6-ac01-bc314f99f8d7" providerId="AD" clId="Web-{CFB4D003-1052-00A9-DC45-F90A964C3ED8}"/>
    <pc:docChg chg="addSld modSld sldOrd">
      <pc:chgData name="YANG Wenbo" userId="S::wenboyang3-c@ad.cityu.edu.hk::cfd6a328-7360-41a6-ac01-bc314f99f8d7" providerId="AD" clId="Web-{CFB4D003-1052-00A9-DC45-F90A964C3ED8}" dt="2019-01-27T07:27:28.040" v="431" actId="20577"/>
      <pc:docMkLst>
        <pc:docMk/>
      </pc:docMkLst>
      <pc:sldChg chg="modSp">
        <pc:chgData name="YANG Wenbo" userId="S::wenboyang3-c@ad.cityu.edu.hk::cfd6a328-7360-41a6-ac01-bc314f99f8d7" providerId="AD" clId="Web-{CFB4D003-1052-00A9-DC45-F90A964C3ED8}" dt="2019-01-27T07:07:06.110" v="28" actId="20577"/>
        <pc:sldMkLst>
          <pc:docMk/>
          <pc:sldMk cId="308806293" sldId="271"/>
        </pc:sldMkLst>
        <pc:spChg chg="mod">
          <ac:chgData name="YANG Wenbo" userId="S::wenboyang3-c@ad.cityu.edu.hk::cfd6a328-7360-41a6-ac01-bc314f99f8d7" providerId="AD" clId="Web-{CFB4D003-1052-00A9-DC45-F90A964C3ED8}" dt="2019-01-27T07:07:06.110" v="28" actId="20577"/>
          <ac:spMkLst>
            <pc:docMk/>
            <pc:sldMk cId="308806293" sldId="271"/>
            <ac:spMk id="43" creationId="{20D4FDB2-8AEC-41D7-8797-61A5FD7E08A5}"/>
          </ac:spMkLst>
        </pc:spChg>
      </pc:sldChg>
      <pc:sldChg chg="modSp">
        <pc:chgData name="YANG Wenbo" userId="S::wenboyang3-c@ad.cityu.edu.hk::cfd6a328-7360-41a6-ac01-bc314f99f8d7" providerId="AD" clId="Web-{CFB4D003-1052-00A9-DC45-F90A964C3ED8}" dt="2019-01-27T07:14:01.725" v="170" actId="20577"/>
        <pc:sldMkLst>
          <pc:docMk/>
          <pc:sldMk cId="2591160366" sldId="277"/>
        </pc:sldMkLst>
        <pc:spChg chg="mod">
          <ac:chgData name="YANG Wenbo" userId="S::wenboyang3-c@ad.cityu.edu.hk::cfd6a328-7360-41a6-ac01-bc314f99f8d7" providerId="AD" clId="Web-{CFB4D003-1052-00A9-DC45-F90A964C3ED8}" dt="2019-01-27T07:14:01.725" v="170" actId="20577"/>
          <ac:spMkLst>
            <pc:docMk/>
            <pc:sldMk cId="2591160366" sldId="277"/>
            <ac:spMk id="10" creationId="{617B81EE-AE0F-4216-A36D-3E865A3CD2F6}"/>
          </ac:spMkLst>
        </pc:spChg>
      </pc:sldChg>
      <pc:sldChg chg="modSp new ord">
        <pc:chgData name="YANG Wenbo" userId="S::wenboyang3-c@ad.cityu.edu.hk::cfd6a328-7360-41a6-ac01-bc314f99f8d7" providerId="AD" clId="Web-{CFB4D003-1052-00A9-DC45-F90A964C3ED8}" dt="2019-01-27T07:23:46.189" v="429" actId="20577"/>
        <pc:sldMkLst>
          <pc:docMk/>
          <pc:sldMk cId="2324198349" sldId="279"/>
        </pc:sldMkLst>
        <pc:spChg chg="mod">
          <ac:chgData name="YANG Wenbo" userId="S::wenboyang3-c@ad.cityu.edu.hk::cfd6a328-7360-41a6-ac01-bc314f99f8d7" providerId="AD" clId="Web-{CFB4D003-1052-00A9-DC45-F90A964C3ED8}" dt="2019-01-27T07:23:46.189" v="429" actId="20577"/>
          <ac:spMkLst>
            <pc:docMk/>
            <pc:sldMk cId="2324198349" sldId="279"/>
            <ac:spMk id="2" creationId="{1DC18FFF-6D84-4F89-A40C-4B5EFE37489F}"/>
          </ac:spMkLst>
        </pc:spChg>
        <pc:spChg chg="mod">
          <ac:chgData name="YANG Wenbo" userId="S::wenboyang3-c@ad.cityu.edu.hk::cfd6a328-7360-41a6-ac01-bc314f99f8d7" providerId="AD" clId="Web-{CFB4D003-1052-00A9-DC45-F90A964C3ED8}" dt="2019-01-27T07:22:43.156" v="301" actId="20577"/>
          <ac:spMkLst>
            <pc:docMk/>
            <pc:sldMk cId="2324198349" sldId="279"/>
            <ac:spMk id="3" creationId="{B2BCD05F-C8A3-464A-8A3F-53B2BCA36A2C}"/>
          </ac:spMkLst>
        </pc:spChg>
      </pc:sldChg>
    </pc:docChg>
  </pc:docChgLst>
  <pc:docChgLst>
    <pc:chgData name="XUE Kaiwen" userId="2d4d6e78-c990-4a73-83d2-42ec496ff339" providerId="ADAL" clId="{B1B76663-6BEE-D04F-B8DB-CD3B60B1D9CD}"/>
    <pc:docChg chg="custSel addSld delSld modSld sldOrd">
      <pc:chgData name="XUE Kaiwen" userId="2d4d6e78-c990-4a73-83d2-42ec496ff339" providerId="ADAL" clId="{B1B76663-6BEE-D04F-B8DB-CD3B60B1D9CD}" dt="2019-01-27T07:20:06.611" v="230" actId="27636"/>
      <pc:docMkLst>
        <pc:docMk/>
      </pc:docMkLst>
      <pc:sldChg chg="modSp">
        <pc:chgData name="XUE Kaiwen" userId="2d4d6e78-c990-4a73-83d2-42ec496ff339" providerId="ADAL" clId="{B1B76663-6BEE-D04F-B8DB-CD3B60B1D9CD}" dt="2019-01-27T07:14:37.918" v="220" actId="20577"/>
        <pc:sldMkLst>
          <pc:docMk/>
          <pc:sldMk cId="1872605740" sldId="257"/>
        </pc:sldMkLst>
        <pc:spChg chg="mod">
          <ac:chgData name="XUE Kaiwen" userId="2d4d6e78-c990-4a73-83d2-42ec496ff339" providerId="ADAL" clId="{B1B76663-6BEE-D04F-B8DB-CD3B60B1D9CD}" dt="2019-01-27T07:13:19.929" v="174" actId="20577"/>
          <ac:spMkLst>
            <pc:docMk/>
            <pc:sldMk cId="1872605740" sldId="257"/>
            <ac:spMk id="2" creationId="{00000000-0000-0000-0000-000000000000}"/>
          </ac:spMkLst>
        </pc:spChg>
        <pc:spChg chg="mod">
          <ac:chgData name="XUE Kaiwen" userId="2d4d6e78-c990-4a73-83d2-42ec496ff339" providerId="ADAL" clId="{B1B76663-6BEE-D04F-B8DB-CD3B60B1D9CD}" dt="2019-01-27T07:14:37.918" v="220" actId="20577"/>
          <ac:spMkLst>
            <pc:docMk/>
            <pc:sldMk cId="1872605740" sldId="257"/>
            <ac:spMk id="3" creationId="{00000000-0000-0000-0000-000000000000}"/>
          </ac:spMkLst>
        </pc:spChg>
      </pc:sldChg>
      <pc:sldChg chg="addSp delSp modSp">
        <pc:chgData name="XUE Kaiwen" userId="2d4d6e78-c990-4a73-83d2-42ec496ff339" providerId="ADAL" clId="{B1B76663-6BEE-D04F-B8DB-CD3B60B1D9CD}" dt="2019-01-27T07:13:34.307" v="177"/>
        <pc:sldMkLst>
          <pc:docMk/>
          <pc:sldMk cId="2586141676" sldId="270"/>
        </pc:sldMkLst>
        <pc:spChg chg="mod">
          <ac:chgData name="XUE Kaiwen" userId="2d4d6e78-c990-4a73-83d2-42ec496ff339" providerId="ADAL" clId="{B1B76663-6BEE-D04F-B8DB-CD3B60B1D9CD}" dt="2019-01-27T07:13:34.307" v="177"/>
          <ac:spMkLst>
            <pc:docMk/>
            <pc:sldMk cId="2586141676" sldId="270"/>
            <ac:spMk id="2" creationId="{00000000-0000-0000-0000-000000000000}"/>
          </ac:spMkLst>
        </pc:spChg>
        <pc:spChg chg="mod">
          <ac:chgData name="XUE Kaiwen" userId="2d4d6e78-c990-4a73-83d2-42ec496ff339" providerId="ADAL" clId="{B1B76663-6BEE-D04F-B8DB-CD3B60B1D9CD}" dt="2019-01-27T07:08:18.284" v="25" actId="1076"/>
          <ac:spMkLst>
            <pc:docMk/>
            <pc:sldMk cId="2586141676" sldId="270"/>
            <ac:spMk id="3" creationId="{61287FB1-6E93-48CE-83A7-9CC7ACC54FB5}"/>
          </ac:spMkLst>
        </pc:spChg>
        <pc:spChg chg="mod">
          <ac:chgData name="XUE Kaiwen" userId="2d4d6e78-c990-4a73-83d2-42ec496ff339" providerId="ADAL" clId="{B1B76663-6BEE-D04F-B8DB-CD3B60B1D9CD}" dt="2019-01-27T07:08:55.730" v="41" actId="20577"/>
          <ac:spMkLst>
            <pc:docMk/>
            <pc:sldMk cId="2586141676" sldId="270"/>
            <ac:spMk id="4" creationId="{58F75032-7817-47BE-8E44-6722F337D915}"/>
          </ac:spMkLst>
        </pc:spChg>
        <pc:spChg chg="add mod">
          <ac:chgData name="XUE Kaiwen" userId="2d4d6e78-c990-4a73-83d2-42ec496ff339" providerId="ADAL" clId="{B1B76663-6BEE-D04F-B8DB-CD3B60B1D9CD}" dt="2019-01-27T07:08:50.408" v="32" actId="1076"/>
          <ac:spMkLst>
            <pc:docMk/>
            <pc:sldMk cId="2586141676" sldId="270"/>
            <ac:spMk id="9" creationId="{D42EC612-5418-F64E-AB3D-459ABF5C7FDA}"/>
          </ac:spMkLst>
        </pc:spChg>
        <pc:picChg chg="mod">
          <ac:chgData name="XUE Kaiwen" userId="2d4d6e78-c990-4a73-83d2-42ec496ff339" providerId="ADAL" clId="{B1B76663-6BEE-D04F-B8DB-CD3B60B1D9CD}" dt="2019-01-27T07:09:05.924" v="42" actId="1076"/>
          <ac:picMkLst>
            <pc:docMk/>
            <pc:sldMk cId="2586141676" sldId="270"/>
            <ac:picMk id="6" creationId="{B6AC81DE-9007-AB40-8798-96BA7325CD0D}"/>
          </ac:picMkLst>
        </pc:picChg>
        <pc:picChg chg="add del mod">
          <ac:chgData name="XUE Kaiwen" userId="2d4d6e78-c990-4a73-83d2-42ec496ff339" providerId="ADAL" clId="{B1B76663-6BEE-D04F-B8DB-CD3B60B1D9CD}" dt="2019-01-27T07:06:18.136" v="3" actId="478"/>
          <ac:picMkLst>
            <pc:docMk/>
            <pc:sldMk cId="2586141676" sldId="270"/>
            <ac:picMk id="8" creationId="{CFCB1A97-DE39-E14A-9CBE-8756CE5B7F5B}"/>
          </ac:picMkLst>
        </pc:picChg>
      </pc:sldChg>
      <pc:sldChg chg="modSp">
        <pc:chgData name="XUE Kaiwen" userId="2d4d6e78-c990-4a73-83d2-42ec496ff339" providerId="ADAL" clId="{B1B76663-6BEE-D04F-B8DB-CD3B60B1D9CD}" dt="2019-01-27T07:13:28.537" v="175"/>
        <pc:sldMkLst>
          <pc:docMk/>
          <pc:sldMk cId="308806293" sldId="271"/>
        </pc:sldMkLst>
        <pc:spChg chg="mod">
          <ac:chgData name="XUE Kaiwen" userId="2d4d6e78-c990-4a73-83d2-42ec496ff339" providerId="ADAL" clId="{B1B76663-6BEE-D04F-B8DB-CD3B60B1D9CD}" dt="2019-01-27T07:13:28.537" v="175"/>
          <ac:spMkLst>
            <pc:docMk/>
            <pc:sldMk cId="308806293" sldId="271"/>
            <ac:spMk id="2" creationId="{00000000-0000-0000-0000-000000000000}"/>
          </ac:spMkLst>
        </pc:spChg>
      </pc:sldChg>
      <pc:sldChg chg="modSp">
        <pc:chgData name="XUE Kaiwen" userId="2d4d6e78-c990-4a73-83d2-42ec496ff339" providerId="ADAL" clId="{B1B76663-6BEE-D04F-B8DB-CD3B60B1D9CD}" dt="2019-01-27T07:14:45.963" v="224" actId="20577"/>
        <pc:sldMkLst>
          <pc:docMk/>
          <pc:sldMk cId="2931489781" sldId="272"/>
        </pc:sldMkLst>
        <pc:spChg chg="mod">
          <ac:chgData name="XUE Kaiwen" userId="2d4d6e78-c990-4a73-83d2-42ec496ff339" providerId="ADAL" clId="{B1B76663-6BEE-D04F-B8DB-CD3B60B1D9CD}" dt="2019-01-27T07:14:45.963" v="224" actId="20577"/>
          <ac:spMkLst>
            <pc:docMk/>
            <pc:sldMk cId="2931489781" sldId="272"/>
            <ac:spMk id="2" creationId="{00000000-0000-0000-0000-000000000000}"/>
          </ac:spMkLst>
        </pc:spChg>
      </pc:sldChg>
      <pc:sldChg chg="addSp delSp modSp ord">
        <pc:chgData name="XUE Kaiwen" userId="2d4d6e78-c990-4a73-83d2-42ec496ff339" providerId="ADAL" clId="{B1B76663-6BEE-D04F-B8DB-CD3B60B1D9CD}" dt="2019-01-27T07:16:00.274" v="228"/>
        <pc:sldMkLst>
          <pc:docMk/>
          <pc:sldMk cId="2591160366" sldId="277"/>
        </pc:sldMkLst>
        <pc:spChg chg="mod">
          <ac:chgData name="XUE Kaiwen" userId="2d4d6e78-c990-4a73-83d2-42ec496ff339" providerId="ADAL" clId="{B1B76663-6BEE-D04F-B8DB-CD3B60B1D9CD}" dt="2019-01-27T07:13:31.315" v="176"/>
          <ac:spMkLst>
            <pc:docMk/>
            <pc:sldMk cId="2591160366" sldId="277"/>
            <ac:spMk id="2" creationId="{00000000-0000-0000-0000-000000000000}"/>
          </ac:spMkLst>
        </pc:spChg>
        <pc:spChg chg="add del mod">
          <ac:chgData name="XUE Kaiwen" userId="2d4d6e78-c990-4a73-83d2-42ec496ff339" providerId="ADAL" clId="{B1B76663-6BEE-D04F-B8DB-CD3B60B1D9CD}" dt="2019-01-27T07:12:22.523" v="54"/>
          <ac:spMkLst>
            <pc:docMk/>
            <pc:sldMk cId="2591160366" sldId="277"/>
            <ac:spMk id="3" creationId="{2ED7F693-531A-B04C-BCE7-164E9F11E6F6}"/>
          </ac:spMkLst>
        </pc:spChg>
        <pc:spChg chg="del">
          <ac:chgData name="XUE Kaiwen" userId="2d4d6e78-c990-4a73-83d2-42ec496ff339" providerId="ADAL" clId="{B1B76663-6BEE-D04F-B8DB-CD3B60B1D9CD}" dt="2019-01-27T07:10:02.259" v="43" actId="478"/>
          <ac:spMkLst>
            <pc:docMk/>
            <pc:sldMk cId="2591160366" sldId="277"/>
            <ac:spMk id="11" creationId="{0BFAE332-F3F7-4C54-A54F-8957D893312E}"/>
          </ac:spMkLst>
        </pc:spChg>
        <pc:spChg chg="del">
          <ac:chgData name="XUE Kaiwen" userId="2d4d6e78-c990-4a73-83d2-42ec496ff339" providerId="ADAL" clId="{B1B76663-6BEE-D04F-B8DB-CD3B60B1D9CD}" dt="2019-01-27T07:10:04.595" v="44" actId="478"/>
          <ac:spMkLst>
            <pc:docMk/>
            <pc:sldMk cId="2591160366" sldId="277"/>
            <ac:spMk id="15" creationId="{15A6A6A4-12EE-4B6B-B2E1-5949B72496C4}"/>
          </ac:spMkLst>
        </pc:spChg>
        <pc:spChg chg="del">
          <ac:chgData name="XUE Kaiwen" userId="2d4d6e78-c990-4a73-83d2-42ec496ff339" providerId="ADAL" clId="{B1B76663-6BEE-D04F-B8DB-CD3B60B1D9CD}" dt="2019-01-27T07:10:07.674" v="47" actId="478"/>
          <ac:spMkLst>
            <pc:docMk/>
            <pc:sldMk cId="2591160366" sldId="277"/>
            <ac:spMk id="16" creationId="{8603AB8B-CFBA-4379-9545-F24C155CA441}"/>
          </ac:spMkLst>
        </pc:spChg>
        <pc:spChg chg="del">
          <ac:chgData name="XUE Kaiwen" userId="2d4d6e78-c990-4a73-83d2-42ec496ff339" providerId="ADAL" clId="{B1B76663-6BEE-D04F-B8DB-CD3B60B1D9CD}" dt="2019-01-27T07:10:10.469" v="48" actId="478"/>
          <ac:spMkLst>
            <pc:docMk/>
            <pc:sldMk cId="2591160366" sldId="277"/>
            <ac:spMk id="17" creationId="{E132B324-4C16-4ABB-B8AF-31342A7142E7}"/>
          </ac:spMkLst>
        </pc:spChg>
        <pc:spChg chg="del">
          <ac:chgData name="XUE Kaiwen" userId="2d4d6e78-c990-4a73-83d2-42ec496ff339" providerId="ADAL" clId="{B1B76663-6BEE-D04F-B8DB-CD3B60B1D9CD}" dt="2019-01-27T07:10:12.003" v="49" actId="478"/>
          <ac:spMkLst>
            <pc:docMk/>
            <pc:sldMk cId="2591160366" sldId="277"/>
            <ac:spMk id="18" creationId="{48ECE1E7-AA31-4BEE-BBDF-C09BDB6CFD13}"/>
          </ac:spMkLst>
        </pc:spChg>
        <pc:spChg chg="del mod">
          <ac:chgData name="XUE Kaiwen" userId="2d4d6e78-c990-4a73-83d2-42ec496ff339" providerId="ADAL" clId="{B1B76663-6BEE-D04F-B8DB-CD3B60B1D9CD}" dt="2019-01-27T07:10:06.237" v="46" actId="478"/>
          <ac:spMkLst>
            <pc:docMk/>
            <pc:sldMk cId="2591160366" sldId="277"/>
            <ac:spMk id="19" creationId="{7425ED99-922C-48AD-9F6B-038A9D7D264F}"/>
          </ac:spMkLst>
        </pc:spChg>
      </pc:sldChg>
      <pc:sldChg chg="modSp">
        <pc:chgData name="XUE Kaiwen" userId="2d4d6e78-c990-4a73-83d2-42ec496ff339" providerId="ADAL" clId="{B1B76663-6BEE-D04F-B8DB-CD3B60B1D9CD}" dt="2019-01-27T07:14:51.426" v="226" actId="20577"/>
        <pc:sldMkLst>
          <pc:docMk/>
          <pc:sldMk cId="547830613" sldId="278"/>
        </pc:sldMkLst>
        <pc:spChg chg="mod">
          <ac:chgData name="XUE Kaiwen" userId="2d4d6e78-c990-4a73-83d2-42ec496ff339" providerId="ADAL" clId="{B1B76663-6BEE-D04F-B8DB-CD3B60B1D9CD}" dt="2019-01-27T07:14:51.426" v="226" actId="20577"/>
          <ac:spMkLst>
            <pc:docMk/>
            <pc:sldMk cId="547830613" sldId="278"/>
            <ac:spMk id="2" creationId="{00000000-0000-0000-0000-000000000000}"/>
          </ac:spMkLst>
        </pc:spChg>
      </pc:sldChg>
      <pc:sldChg chg="add del">
        <pc:chgData name="XUE Kaiwen" userId="2d4d6e78-c990-4a73-83d2-42ec496ff339" providerId="ADAL" clId="{B1B76663-6BEE-D04F-B8DB-CD3B60B1D9CD}" dt="2019-01-27T07:10:18.403" v="51"/>
        <pc:sldMkLst>
          <pc:docMk/>
          <pc:sldMk cId="1130216075" sldId="278"/>
        </pc:sldMkLst>
      </pc:sldChg>
      <pc:sldChg chg="modSp">
        <pc:chgData name="XUE Kaiwen" userId="2d4d6e78-c990-4a73-83d2-42ec496ff339" providerId="ADAL" clId="{B1B76663-6BEE-D04F-B8DB-CD3B60B1D9CD}" dt="2019-01-27T07:20:06.611" v="230" actId="27636"/>
        <pc:sldMkLst>
          <pc:docMk/>
          <pc:sldMk cId="2324198349" sldId="279"/>
        </pc:sldMkLst>
        <pc:spChg chg="mod">
          <ac:chgData name="XUE Kaiwen" userId="2d4d6e78-c990-4a73-83d2-42ec496ff339" providerId="ADAL" clId="{B1B76663-6BEE-D04F-B8DB-CD3B60B1D9CD}" dt="2019-01-27T07:20:06.611" v="230" actId="27636"/>
          <ac:spMkLst>
            <pc:docMk/>
            <pc:sldMk cId="2324198349" sldId="279"/>
            <ac:spMk id="3" creationId="{B2BCD05F-C8A3-464A-8A3F-53B2BCA36A2C}"/>
          </ac:spMkLst>
        </pc:spChg>
      </pc:sldChg>
    </pc:docChg>
  </pc:docChgLst>
  <pc:docChgLst>
    <pc:chgData name="Guest User" userId="S::urn:spo:anon#6d244708e56f21c53a8017609d991731b4391445fad90a429e40fa0742aa924b::" providerId="AD" clId="Web-{6E9882A3-4A0F-4B33-BD8E-7331A0540D65}"/>
    <pc:docChg chg="addSld modSld">
      <pc:chgData name="Guest User" userId="S::urn:spo:anon#6d244708e56f21c53a8017609d991731b4391445fad90a429e40fa0742aa924b::" providerId="AD" clId="Web-{6E9882A3-4A0F-4B33-BD8E-7331A0540D65}" dt="2019-01-27T07:24:18.931" v="304" actId="1076"/>
      <pc:docMkLst>
        <pc:docMk/>
      </pc:docMkLst>
      <pc:sldChg chg="addSp delSp modSp">
        <pc:chgData name="Guest User" userId="S::urn:spo:anon#6d244708e56f21c53a8017609d991731b4391445fad90a429e40fa0742aa924b::" providerId="AD" clId="Web-{6E9882A3-4A0F-4B33-BD8E-7331A0540D65}" dt="2019-01-27T07:24:18.931" v="304" actId="1076"/>
        <pc:sldMkLst>
          <pc:docMk/>
          <pc:sldMk cId="2931489781" sldId="272"/>
        </pc:sldMkLst>
        <pc:spChg chg="add del mod">
          <ac:chgData name="Guest User" userId="S::urn:spo:anon#6d244708e56f21c53a8017609d991731b4391445fad90a429e40fa0742aa924b::" providerId="AD" clId="Web-{6E9882A3-4A0F-4B33-BD8E-7331A0540D65}" dt="2019-01-27T07:21:51.845" v="19"/>
          <ac:spMkLst>
            <pc:docMk/>
            <pc:sldMk cId="2931489781" sldId="272"/>
            <ac:spMk id="4" creationId="{3B008891-5BCC-484D-8D6A-FF0ACACED4A0}"/>
          </ac:spMkLst>
        </pc:spChg>
        <pc:spChg chg="add mod">
          <ac:chgData name="Guest User" userId="S::urn:spo:anon#6d244708e56f21c53a8017609d991731b4391445fad90a429e40fa0742aa924b::" providerId="AD" clId="Web-{6E9882A3-4A0F-4B33-BD8E-7331A0540D65}" dt="2019-01-27T07:24:14.853" v="302" actId="1076"/>
          <ac:spMkLst>
            <pc:docMk/>
            <pc:sldMk cId="2931489781" sldId="272"/>
            <ac:spMk id="7" creationId="{ED144F76-AC00-4C9C-954E-CB8ED0A9CD09}"/>
          </ac:spMkLst>
        </pc:spChg>
        <pc:spChg chg="add del mod">
          <ac:chgData name="Guest User" userId="S::urn:spo:anon#6d244708e56f21c53a8017609d991731b4391445fad90a429e40fa0742aa924b::" providerId="AD" clId="Web-{6E9882A3-4A0F-4B33-BD8E-7331A0540D65}" dt="2019-01-27T07:22:03.330" v="30"/>
          <ac:spMkLst>
            <pc:docMk/>
            <pc:sldMk cId="2931489781" sldId="272"/>
            <ac:spMk id="76" creationId="{9ADB0B8E-A566-47D6-A13F-3FDD19B1426E}"/>
          </ac:spMkLst>
        </pc:spChg>
        <pc:picChg chg="mod">
          <ac:chgData name="Guest User" userId="S::urn:spo:anon#6d244708e56f21c53a8017609d991731b4391445fad90a429e40fa0742aa924b::" providerId="AD" clId="Web-{6E9882A3-4A0F-4B33-BD8E-7331A0540D65}" dt="2019-01-27T07:24:18.931" v="304" actId="1076"/>
          <ac:picMkLst>
            <pc:docMk/>
            <pc:sldMk cId="2931489781" sldId="272"/>
            <ac:picMk id="3" creationId="{5DADC247-7347-4410-A518-21BCDB1BD5E0}"/>
          </ac:picMkLst>
        </pc:picChg>
      </pc:sldChg>
      <pc:sldChg chg="add replId">
        <pc:chgData name="Guest User" userId="S::urn:spo:anon#6d244708e56f21c53a8017609d991731b4391445fad90a429e40fa0742aa924b::" providerId="AD" clId="Web-{6E9882A3-4A0F-4B33-BD8E-7331A0540D65}" dt="2019-01-27T07:12:08.891" v="0"/>
        <pc:sldMkLst>
          <pc:docMk/>
          <pc:sldMk cId="547830613" sldId="278"/>
        </pc:sldMkLst>
      </pc:sldChg>
    </pc:docChg>
  </pc:docChgLst>
  <pc:docChgLst>
    <pc:chgData name="XUE Kaiwen" userId="S::kaiwenxue3-c@ad.cityu.edu.hk::2d4d6e78-c990-4a73-83d2-42ec496ff339" providerId="AD" clId="Web-{7BAD5687-1B78-4480-B9FA-8F685E00A6F5}"/>
    <pc:docChg chg="addSld modSld">
      <pc:chgData name="XUE Kaiwen" userId="S::kaiwenxue3-c@ad.cityu.edu.hk::2d4d6e78-c990-4a73-83d2-42ec496ff339" providerId="AD" clId="Web-{7BAD5687-1B78-4480-B9FA-8F685E00A6F5}" dt="2019-01-27T07:31:12.562" v="510" actId="20577"/>
      <pc:docMkLst>
        <pc:docMk/>
      </pc:docMkLst>
      <pc:sldChg chg="modSp">
        <pc:chgData name="XUE Kaiwen" userId="S::kaiwenxue3-c@ad.cityu.edu.hk::2d4d6e78-c990-4a73-83d2-42ec496ff339" providerId="AD" clId="Web-{7BAD5687-1B78-4480-B9FA-8F685E00A6F5}" dt="2019-01-27T07:27:30.154" v="12" actId="20577"/>
        <pc:sldMkLst>
          <pc:docMk/>
          <pc:sldMk cId="2324198349" sldId="279"/>
        </pc:sldMkLst>
        <pc:spChg chg="mod">
          <ac:chgData name="XUE Kaiwen" userId="S::kaiwenxue3-c@ad.cityu.edu.hk::2d4d6e78-c990-4a73-83d2-42ec496ff339" providerId="AD" clId="Web-{7BAD5687-1B78-4480-B9FA-8F685E00A6F5}" dt="2019-01-27T07:27:30.154" v="12" actId="20577"/>
          <ac:spMkLst>
            <pc:docMk/>
            <pc:sldMk cId="2324198349" sldId="279"/>
            <ac:spMk id="3" creationId="{B2BCD05F-C8A3-464A-8A3F-53B2BCA36A2C}"/>
          </ac:spMkLst>
        </pc:spChg>
      </pc:sldChg>
      <pc:sldChg chg="modSp new">
        <pc:chgData name="XUE Kaiwen" userId="S::kaiwenxue3-c@ad.cityu.edu.hk::2d4d6e78-c990-4a73-83d2-42ec496ff339" providerId="AD" clId="Web-{7BAD5687-1B78-4480-B9FA-8F685E00A6F5}" dt="2019-01-27T07:31:12.562" v="509" actId="20577"/>
        <pc:sldMkLst>
          <pc:docMk/>
          <pc:sldMk cId="480589234" sldId="280"/>
        </pc:sldMkLst>
        <pc:spChg chg="mod">
          <ac:chgData name="XUE Kaiwen" userId="S::kaiwenxue3-c@ad.cityu.edu.hk::2d4d6e78-c990-4a73-83d2-42ec496ff339" providerId="AD" clId="Web-{7BAD5687-1B78-4480-B9FA-8F685E00A6F5}" dt="2019-01-27T07:31:12.562" v="509" actId="20577"/>
          <ac:spMkLst>
            <pc:docMk/>
            <pc:sldMk cId="480589234" sldId="280"/>
            <ac:spMk id="2" creationId="{044CA744-285C-487F-831F-41B4271F3B8E}"/>
          </ac:spMkLst>
        </pc:spChg>
        <pc:spChg chg="mod">
          <ac:chgData name="XUE Kaiwen" userId="S::kaiwenxue3-c@ad.cityu.edu.hk::2d4d6e78-c990-4a73-83d2-42ec496ff339" providerId="AD" clId="Web-{7BAD5687-1B78-4480-B9FA-8F685E00A6F5}" dt="2019-01-27T07:28:26.905" v="54" actId="20577"/>
          <ac:spMkLst>
            <pc:docMk/>
            <pc:sldMk cId="480589234" sldId="280"/>
            <ac:spMk id="3" creationId="{5B5D26B1-382E-42A3-AAAD-FDF5E29FD39E}"/>
          </ac:spMkLst>
        </pc:spChg>
      </pc:sldChg>
    </pc:docChg>
  </pc:docChgLst>
  <pc:docChgLst>
    <pc:chgData name="QING Yuhao" userId="S::yqing2-c@ad.cityu.edu.hk::5938eed5-376a-4eae-9cc5-eda3b32a02bc" providerId="AD" clId="Web-{D91723BE-5BF8-4535-8F62-04F07D51DF2F}"/>
    <pc:docChg chg="modSld sldOrd">
      <pc:chgData name="QING Yuhao" userId="S::yqing2-c@ad.cityu.edu.hk::5938eed5-376a-4eae-9cc5-eda3b32a02bc" providerId="AD" clId="Web-{D91723BE-5BF8-4535-8F62-04F07D51DF2F}" dt="2019-01-27T07:26:52.081" v="226" actId="1076"/>
      <pc:docMkLst>
        <pc:docMk/>
      </pc:docMkLst>
      <pc:sldChg chg="addSp delSp modSp ord">
        <pc:chgData name="QING Yuhao" userId="S::yqing2-c@ad.cityu.edu.hk::5938eed5-376a-4eae-9cc5-eda3b32a02bc" providerId="AD" clId="Web-{D91723BE-5BF8-4535-8F62-04F07D51DF2F}" dt="2019-01-27T07:21:12.125" v="22"/>
        <pc:sldMkLst>
          <pc:docMk/>
          <pc:sldMk cId="2931489781" sldId="272"/>
        </pc:sldMkLst>
        <pc:picChg chg="add mod">
          <ac:chgData name="QING Yuhao" userId="S::yqing2-c@ad.cityu.edu.hk::5938eed5-376a-4eae-9cc5-eda3b32a02bc" providerId="AD" clId="Web-{D91723BE-5BF8-4535-8F62-04F07D51DF2F}" dt="2019-01-27T07:20:40.625" v="21" actId="1076"/>
          <ac:picMkLst>
            <pc:docMk/>
            <pc:sldMk cId="2931489781" sldId="272"/>
            <ac:picMk id="3" creationId="{5DADC247-7347-4410-A518-21BCDB1BD5E0}"/>
          </ac:picMkLst>
        </pc:picChg>
        <pc:picChg chg="add del mod">
          <ac:chgData name="QING Yuhao" userId="S::yqing2-c@ad.cityu.edu.hk::5938eed5-376a-4eae-9cc5-eda3b32a02bc" providerId="AD" clId="Web-{D91723BE-5BF8-4535-8F62-04F07D51DF2F}" dt="2019-01-27T07:21:12.125" v="22"/>
          <ac:picMkLst>
            <pc:docMk/>
            <pc:sldMk cId="2931489781" sldId="272"/>
            <ac:picMk id="5" creationId="{CE9D7DD2-5FC4-48D8-822F-F47DFF6601CA}"/>
          </ac:picMkLst>
        </pc:picChg>
      </pc:sldChg>
      <pc:sldChg chg="addSp delSp modSp">
        <pc:chgData name="QING Yuhao" userId="S::yqing2-c@ad.cityu.edu.hk::5938eed5-376a-4eae-9cc5-eda3b32a02bc" providerId="AD" clId="Web-{D91723BE-5BF8-4535-8F62-04F07D51DF2F}" dt="2019-01-27T07:26:52.081" v="226" actId="1076"/>
        <pc:sldMkLst>
          <pc:docMk/>
          <pc:sldMk cId="547830613" sldId="278"/>
        </pc:sldMkLst>
        <pc:spChg chg="add mod">
          <ac:chgData name="QING Yuhao" userId="S::yqing2-c@ad.cityu.edu.hk::5938eed5-376a-4eae-9cc5-eda3b32a02bc" providerId="AD" clId="Web-{D91723BE-5BF8-4535-8F62-04F07D51DF2F}" dt="2019-01-27T07:26:52.081" v="226" actId="1076"/>
          <ac:spMkLst>
            <pc:docMk/>
            <pc:sldMk cId="547830613" sldId="278"/>
            <ac:spMk id="7" creationId="{C00A92F6-C75D-423F-BDE6-035D2F1868D7}"/>
          </ac:spMkLst>
        </pc:spChg>
        <pc:spChg chg="mod">
          <ac:chgData name="QING Yuhao" userId="S::yqing2-c@ad.cityu.edu.hk::5938eed5-376a-4eae-9cc5-eda3b32a02bc" providerId="AD" clId="Web-{D91723BE-5BF8-4535-8F62-04F07D51DF2F}" dt="2019-01-27T07:24:30.656" v="27" actId="20577"/>
          <ac:spMkLst>
            <pc:docMk/>
            <pc:sldMk cId="547830613" sldId="278"/>
            <ac:spMk id="76" creationId="{9ADB0B8E-A566-47D6-A13F-3FDD19B1426E}"/>
          </ac:spMkLst>
        </pc:spChg>
        <pc:picChg chg="add del mod">
          <ac:chgData name="QING Yuhao" userId="S::yqing2-c@ad.cityu.edu.hk::5938eed5-376a-4eae-9cc5-eda3b32a02bc" providerId="AD" clId="Web-{D91723BE-5BF8-4535-8F62-04F07D51DF2F}" dt="2019-01-27T07:20:16.234" v="12"/>
          <ac:picMkLst>
            <pc:docMk/>
            <pc:sldMk cId="547830613" sldId="278"/>
            <ac:picMk id="3" creationId="{CFDA9213-7B9D-4670-8142-325215F24614}"/>
          </ac:picMkLst>
        </pc:picChg>
        <pc:picChg chg="add mod">
          <ac:chgData name="QING Yuhao" userId="S::yqing2-c@ad.cityu.edu.hk::5938eed5-376a-4eae-9cc5-eda3b32a02bc" providerId="AD" clId="Web-{D91723BE-5BF8-4535-8F62-04F07D51DF2F}" dt="2019-01-27T07:25:01.656" v="34" actId="1076"/>
          <ac:picMkLst>
            <pc:docMk/>
            <pc:sldMk cId="547830613" sldId="278"/>
            <ac:picMk id="5" creationId="{2DD825FB-9817-4243-9F91-8238AE3E3B89}"/>
          </ac:picMkLst>
        </pc:picChg>
      </pc:sldChg>
      <pc:sldChg chg="addSp delSp modSp">
        <pc:chgData name="QING Yuhao" userId="S::yqing2-c@ad.cityu.edu.hk::5938eed5-376a-4eae-9cc5-eda3b32a02bc" providerId="AD" clId="Web-{D91723BE-5BF8-4535-8F62-04F07D51DF2F}" dt="2019-01-27T07:19:52.109" v="8"/>
        <pc:sldMkLst>
          <pc:docMk/>
          <pc:sldMk cId="2324198349" sldId="279"/>
        </pc:sldMkLst>
        <pc:picChg chg="add del mod">
          <ac:chgData name="QING Yuhao" userId="S::yqing2-c@ad.cityu.edu.hk::5938eed5-376a-4eae-9cc5-eda3b32a02bc" providerId="AD" clId="Web-{D91723BE-5BF8-4535-8F62-04F07D51DF2F}" dt="2019-01-27T07:19:52.109" v="8"/>
          <ac:picMkLst>
            <pc:docMk/>
            <pc:sldMk cId="2324198349" sldId="279"/>
            <ac:picMk id="4" creationId="{CFD371DA-2D2C-4AF3-914A-FBAFF8023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2019/1/27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0" y="476672"/>
            <a:ext cx="7924800" cy="2241897"/>
          </a:xfrm>
        </p:spPr>
        <p:txBody>
          <a:bodyPr>
            <a:normAutofit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– An Annual Report Information Extractor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3092152"/>
          </a:xfrm>
        </p:spPr>
        <p:txBody>
          <a:bodyPr>
            <a:normAutofit/>
          </a:bodyPr>
          <a:lstStyle/>
          <a:p>
            <a:r>
              <a:rPr lang="en-US" altLang="zh-TW" sz="3500" b="1"/>
              <a:t>Group </a:t>
            </a:r>
            <a:r>
              <a:rPr lang="en-US" altLang="zh-CN" sz="3500" b="1"/>
              <a:t>9</a:t>
            </a:r>
            <a:endParaRPr lang="en-US" altLang="zh-TW" sz="3500" b="1"/>
          </a:p>
          <a:p>
            <a:r>
              <a:rPr lang="en-US" altLang="zh-TW" sz="2500"/>
              <a:t>XUE </a:t>
            </a:r>
            <a:r>
              <a:rPr lang="en-US" altLang="zh-TW" sz="2500" err="1"/>
              <a:t>Kaiwen</a:t>
            </a:r>
            <a:endParaRPr lang="en-US" altLang="zh-TW" sz="2500"/>
          </a:p>
          <a:p>
            <a:r>
              <a:rPr lang="en-US" altLang="zh-TW" sz="2500"/>
              <a:t>YANG </a:t>
            </a:r>
            <a:r>
              <a:rPr lang="en-US" altLang="zh-TW" sz="2500" err="1"/>
              <a:t>Wenbo</a:t>
            </a:r>
            <a:endParaRPr lang="en-US" altLang="zh-TW" sz="2500"/>
          </a:p>
          <a:p>
            <a:r>
              <a:rPr lang="en-US" altLang="zh-TW" sz="2500"/>
              <a:t>ZHANG </a:t>
            </a:r>
            <a:r>
              <a:rPr lang="en-US" altLang="zh-TW" sz="2500" err="1"/>
              <a:t>Deheng</a:t>
            </a:r>
            <a:endParaRPr lang="en-US" altLang="zh-TW" sz="2500"/>
          </a:p>
          <a:p>
            <a:r>
              <a:rPr lang="en-US" altLang="zh-TW" sz="2500"/>
              <a:t>QING </a:t>
            </a:r>
            <a:r>
              <a:rPr lang="en-US" altLang="zh-TW" sz="2500" err="1"/>
              <a:t>Yuhao</a:t>
            </a:r>
            <a:endParaRPr lang="en-US" altLang="zh-TW" sz="2500"/>
          </a:p>
          <a:p>
            <a:r>
              <a:rPr lang="en-US" altLang="zh-TW" sz="2500"/>
              <a:t>LI </a:t>
            </a:r>
            <a:r>
              <a:rPr lang="en-US" altLang="zh-TW" sz="2500" err="1"/>
              <a:t>Chaohui</a:t>
            </a:r>
            <a:endParaRPr lang="en-US" altLang="zh-TW" sz="2500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65593D-A284-4812-B6D9-06D335EA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https://github.com/KevinRSX/CityHack-Team7-HongTakAgreement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CC05F-3AD5-4961-85D9-30A04C0C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Our GitHub page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8B69E-60B3-4A35-AEC8-12ADC5BF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18" y="2616483"/>
            <a:ext cx="5389581" cy="37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9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TW"/>
          </a:p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z="2400"/>
              <a:t>1. Convert PDF to XML file</a:t>
            </a:r>
          </a:p>
          <a:p>
            <a:pPr marL="0" indent="0">
              <a:buNone/>
            </a:pPr>
            <a:r>
              <a:rPr lang="en-US" altLang="zh-TW" sz="2400"/>
              <a:t>	2.  Add marking tags to XML</a:t>
            </a:r>
          </a:p>
          <a:p>
            <a:pPr marL="0" indent="0">
              <a:buNone/>
            </a:pPr>
            <a:r>
              <a:rPr lang="en-US" altLang="zh-TW" sz="2400"/>
              <a:t>	3. Extract intended information from XML</a:t>
            </a:r>
          </a:p>
          <a:p>
            <a:endParaRPr lang="en-US" altLang="zh-TW"/>
          </a:p>
          <a:p>
            <a:r>
              <a:rPr lang="en-US" altLang="zh-TW" err="1"/>
              <a:t>Starwatch</a:t>
            </a:r>
            <a:r>
              <a:rPr lang="en-US" altLang="zh-TW"/>
              <a:t> Beta2.0 – LSTM RNN Network (Under construction)</a:t>
            </a:r>
          </a:p>
          <a:p>
            <a:pPr marL="0" indent="0">
              <a:buNone/>
            </a:pPr>
            <a:r>
              <a:rPr lang="en-US" altLang="zh-TW"/>
              <a:t>	</a:t>
            </a:r>
            <a:r>
              <a:rPr lang="en-US" altLang="zh-TW" sz="2400"/>
              <a:t>1. Get a words’ frequency matrix from an annual report</a:t>
            </a:r>
          </a:p>
          <a:p>
            <a:pPr marL="0" indent="0">
              <a:buNone/>
            </a:pPr>
            <a:r>
              <a:rPr lang="en-US" altLang="zh-TW" sz="2400"/>
              <a:t>	2.  Derive a relation between frequency matrix and page</a:t>
            </a:r>
          </a:p>
          <a:p>
            <a:pPr marL="0" indent="0">
              <a:buNone/>
            </a:pPr>
            <a:r>
              <a:rPr lang="en-US" altLang="zh-TW" sz="2400"/>
              <a:t>	    importance matrix</a:t>
            </a:r>
          </a:p>
          <a:p>
            <a:pPr marL="0" indent="0">
              <a:buNone/>
            </a:pPr>
            <a:r>
              <a:rPr lang="en-US" altLang="zh-TW" sz="2400"/>
              <a:t>	3. Extract information by binary classification logistic regression</a:t>
            </a:r>
          </a:p>
          <a:p>
            <a:pPr marL="0" indent="0">
              <a:buNone/>
            </a:pPr>
            <a:endParaRPr lang="en-US" alt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83568" y="2804588"/>
            <a:ext cx="223224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PDF file</a:t>
            </a:r>
          </a:p>
          <a:p>
            <a:pPr algn="ctr"/>
            <a:r>
              <a:rPr lang="en-US" altLang="zh-TW" sz="2400"/>
              <a:t>(Annual Report)</a:t>
            </a:r>
            <a:endParaRPr lang="zh-TW" altLang="en-US" sz="2400"/>
          </a:p>
        </p:txBody>
      </p:sp>
      <p:sp>
        <p:nvSpPr>
          <p:cNvPr id="26" name="文字方塊 25"/>
          <p:cNvSpPr txBox="1"/>
          <p:nvPr/>
        </p:nvSpPr>
        <p:spPr>
          <a:xfrm>
            <a:off x="6242890" y="2967335"/>
            <a:ext cx="128143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/>
              <a:t>XML file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220165" y="5539113"/>
            <a:ext cx="1159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/>
              <a:t>Tags</a:t>
            </a:r>
            <a:endParaRPr lang="zh-TW" altLang="en-US" sz="2400"/>
          </a:p>
        </p:txBody>
      </p:sp>
      <p:cxnSp>
        <p:nvCxnSpPr>
          <p:cNvPr id="20" name="直線單箭頭接點 19"/>
          <p:cNvCxnSpPr>
            <a:cxnSpLocks/>
            <a:stCxn id="13" idx="3"/>
          </p:cNvCxnSpPr>
          <p:nvPr/>
        </p:nvCxnSpPr>
        <p:spPr>
          <a:xfrm>
            <a:off x="2915816" y="3220087"/>
            <a:ext cx="33123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cxnSpLocks/>
            <a:stCxn id="27" idx="3"/>
            <a:endCxn id="26" idx="2"/>
          </p:cNvCxnSpPr>
          <p:nvPr/>
        </p:nvCxnSpPr>
        <p:spPr>
          <a:xfrm flipV="1">
            <a:off x="2379218" y="3429000"/>
            <a:ext cx="4504391" cy="234094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766106" y="2681375"/>
            <a:ext cx="1646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/>
              <a:t>PDF Miner</a:t>
            </a:r>
            <a:endParaRPr lang="zh-TW" altLang="en-US" sz="2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F7ACC-7200-4DE8-8582-8D9AA36BF591}"/>
              </a:ext>
            </a:extLst>
          </p:cNvPr>
          <p:cNvSpPr txBox="1"/>
          <p:nvPr/>
        </p:nvSpPr>
        <p:spPr>
          <a:xfrm>
            <a:off x="492408" y="186532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/>
              <a:t>Convert PDF to XML file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746A1D5-78D4-4FFC-BDDB-BD03A8F02FFF}"/>
              </a:ext>
            </a:extLst>
          </p:cNvPr>
          <p:cNvSpPr txBox="1"/>
          <p:nvPr/>
        </p:nvSpPr>
        <p:spPr>
          <a:xfrm>
            <a:off x="492408" y="4230521"/>
            <a:ext cx="40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2.    </a:t>
            </a:r>
            <a:r>
              <a:rPr lang="en-US" altLang="zh-TW" sz="2400"/>
              <a:t>Add marking tags to XML</a:t>
            </a:r>
            <a:endParaRPr lang="zh-CN" altLang="en-US" sz="2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D4FDB2-8AEC-41D7-8797-61A5FD7E08A5}"/>
              </a:ext>
            </a:extLst>
          </p:cNvPr>
          <p:cNvSpPr txBox="1"/>
          <p:nvPr/>
        </p:nvSpPr>
        <p:spPr>
          <a:xfrm>
            <a:off x="3192937" y="5239032"/>
            <a:ext cx="3049953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200"/>
              <a:t>Self-written script</a:t>
            </a:r>
          </a:p>
        </p:txBody>
      </p:sp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B81EE-AE0F-4216-A36D-3E865A3CD2F6}"/>
              </a:ext>
            </a:extLst>
          </p:cNvPr>
          <p:cNvSpPr txBox="1"/>
          <p:nvPr/>
        </p:nvSpPr>
        <p:spPr>
          <a:xfrm>
            <a:off x="215516" y="1695949"/>
            <a:ext cx="853892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3.   </a:t>
            </a:r>
            <a:r>
              <a:rPr lang="en-US" altLang="zh-TW" sz="2400"/>
              <a:t>Extract intended information from XML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TW" sz="2400"/>
              <a:t>Take the advantages of the pattern of the document, </a:t>
            </a:r>
            <a:r>
              <a:rPr lang="en-US" altLang="zh-TW" sz="2400" err="1"/>
              <a:t>eg.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TW" sz="2400"/>
              <a:t>Font size,</a:t>
            </a:r>
          </a:p>
          <a:p>
            <a:pPr marL="1257300" lvl="2" indent="-342900">
              <a:buFont typeface="Arial"/>
              <a:buChar char="•"/>
            </a:pPr>
            <a:r>
              <a:rPr lang="en-US" altLang="zh-TW" sz="2400"/>
              <a:t>Special title. </a:t>
            </a:r>
          </a:p>
          <a:p>
            <a:pPr lvl="1" indent="-342900">
              <a:buFont typeface="Arial"/>
              <a:buChar char="•"/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C18FFF-6D84-4F89-A40C-4B5EFE37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Learn the frequency of words in all annual reports. </a:t>
            </a:r>
          </a:p>
          <a:p>
            <a:endParaRPr lang="en-US"/>
          </a:p>
          <a:p>
            <a:r>
              <a:rPr lang="en-US"/>
              <a:t>Unexpected high word frequency -&gt; the word is special for that company.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CD05F-C8A3-464A-8A3F-53B2BCA3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20000"/>
              </a:spcBef>
            </a:pPr>
            <a:r>
              <a:rPr lang="en-US" altLang="zh-TW" err="1"/>
              <a:t>Starwatch</a:t>
            </a:r>
            <a:r>
              <a:rPr lang="en-US" altLang="zh-TW"/>
              <a:t> Beta 1.1 -- </a:t>
            </a:r>
            <a:r>
              <a:rPr lang="en-US"/>
              <a:t>Simple ML techniques</a:t>
            </a:r>
          </a:p>
        </p:txBody>
      </p:sp>
    </p:spTree>
    <p:extLst>
      <p:ext uri="{BB962C8B-B14F-4D97-AF65-F5344CB8AC3E}">
        <p14:creationId xmlns:p14="http://schemas.microsoft.com/office/powerpoint/2010/main" val="232419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Beta1.0 -- NLP Extractor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287FB1-6E93-48CE-83A7-9CC7ACC54FB5}"/>
              </a:ext>
            </a:extLst>
          </p:cNvPr>
          <p:cNvSpPr txBox="1"/>
          <p:nvPr/>
        </p:nvSpPr>
        <p:spPr>
          <a:xfrm>
            <a:off x="539552" y="1633526"/>
            <a:ext cx="57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Demo</a:t>
            </a:r>
            <a:endParaRPr lang="zh-CN" altLang="en-US" sz="2800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F75032-7817-47BE-8E44-6722F337D915}"/>
              </a:ext>
            </a:extLst>
          </p:cNvPr>
          <p:cNvSpPr txBox="1"/>
          <p:nvPr/>
        </p:nvSpPr>
        <p:spPr>
          <a:xfrm>
            <a:off x="462554" y="2400913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/>
              <a:t>API Usage</a:t>
            </a:r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endParaRPr lang="en-US" altLang="zh-CN" sz="2400"/>
          </a:p>
          <a:p>
            <a:pPr marL="457200" indent="-457200">
              <a:buAutoNum type="arabicPeriod"/>
            </a:pPr>
            <a:r>
              <a:rPr lang="en-US" altLang="zh-CN" sz="2400"/>
              <a:t>Result</a:t>
            </a:r>
            <a:endParaRPr lang="zh-CN" altLang="en-US" sz="240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AC81DE-9007-AB40-8798-96BA7325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75887"/>
            <a:ext cx="8658159" cy="6148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2EC612-5418-F64E-AB3D-459ABF5C7FDA}"/>
              </a:ext>
            </a:extLst>
          </p:cNvPr>
          <p:cNvSpPr/>
          <p:nvPr/>
        </p:nvSpPr>
        <p:spPr>
          <a:xfrm>
            <a:off x="2447256" y="1854537"/>
            <a:ext cx="6696744" cy="24622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starwatch.toxml</a:t>
            </a:r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starwatch.toxml.toxml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"../CityU-Hackathon-2019/Testing/67/*.pdf")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starwatch.extract_entity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starwatch.extract_auditor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starwatch.extract_num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tester.xml</a:t>
            </a:r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258614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Beta2.0 – LSTM RNN Network</a:t>
            </a:r>
          </a:p>
        </p:txBody>
      </p:sp>
      <p:pic>
        <p:nvPicPr>
          <p:cNvPr id="3" name="Picture 3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DADC247-7347-4410-A518-21BCDB1B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31" y="1884086"/>
            <a:ext cx="6836587" cy="3061302"/>
          </a:xfrm>
          <a:prstGeom prst="rect">
            <a:avLst/>
          </a:prstGeom>
        </p:spPr>
      </p:pic>
      <p:sp>
        <p:nvSpPr>
          <p:cNvPr id="7" name="文本框 75">
            <a:extLst>
              <a:ext uri="{FF2B5EF4-FFF2-40B4-BE49-F238E27FC236}">
                <a16:creationId xmlns:a16="http://schemas.microsoft.com/office/drawing/2014/main" id="{ED144F76-AC00-4C9C-954E-CB8ED0A9CD09}"/>
              </a:ext>
            </a:extLst>
          </p:cNvPr>
          <p:cNvSpPr txBox="1"/>
          <p:nvPr/>
        </p:nvSpPr>
        <p:spPr>
          <a:xfrm>
            <a:off x="1372733" y="5241923"/>
            <a:ext cx="698477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altLang="zh-TW" sz="2400"/>
              <a:t>Each row represent a page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/>
              <a:t>Attribute vector: A vector of frequencies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/>
              <a:t>Output : Page importance</a:t>
            </a:r>
          </a:p>
        </p:txBody>
      </p:sp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err="1"/>
              <a:t>Starwatch</a:t>
            </a:r>
            <a:r>
              <a:rPr lang="en-US" altLang="zh-TW"/>
              <a:t> Beta2.0 – LSTM RNN Network</a:t>
            </a:r>
            <a:endParaRPr lang="zh-TW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ADB0B8E-A566-47D6-A13F-3FDD19B1426E}"/>
              </a:ext>
            </a:extLst>
          </p:cNvPr>
          <p:cNvSpPr txBox="1"/>
          <p:nvPr/>
        </p:nvSpPr>
        <p:spPr>
          <a:xfrm>
            <a:off x="755576" y="1916832"/>
            <a:ext cx="698477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TW" sz="2400"/>
          </a:p>
        </p:txBody>
      </p:sp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DD825FB-9817-4243-9F91-8238AE3E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95" y="1882353"/>
            <a:ext cx="6291155" cy="3300175"/>
          </a:xfrm>
          <a:prstGeom prst="rect">
            <a:avLst/>
          </a:prstGeom>
        </p:spPr>
      </p:pic>
      <p:sp>
        <p:nvSpPr>
          <p:cNvPr id="7" name="文本框 75">
            <a:extLst>
              <a:ext uri="{FF2B5EF4-FFF2-40B4-BE49-F238E27FC236}">
                <a16:creationId xmlns:a16="http://schemas.microsoft.com/office/drawing/2014/main" id="{C00A92F6-C75D-423F-BDE6-035D2F1868D7}"/>
              </a:ext>
            </a:extLst>
          </p:cNvPr>
          <p:cNvSpPr txBox="1"/>
          <p:nvPr/>
        </p:nvSpPr>
        <p:spPr>
          <a:xfrm>
            <a:off x="1429624" y="5448801"/>
            <a:ext cx="698477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altLang="zh-TW" sz="2400"/>
              <a:t>Input : sentences in the selected important pages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2400"/>
              <a:t>Output : </a:t>
            </a:r>
            <a:r>
              <a:rPr lang="en-US" altLang="zh-TW" sz="2400" err="1"/>
              <a:t>contents's</a:t>
            </a:r>
            <a:r>
              <a:rPr lang="en-US" altLang="zh-TW" sz="2400"/>
              <a:t> information label</a:t>
            </a:r>
          </a:p>
        </p:txBody>
      </p:sp>
    </p:spTree>
    <p:extLst>
      <p:ext uri="{BB962C8B-B14F-4D97-AF65-F5344CB8AC3E}">
        <p14:creationId xmlns:p14="http://schemas.microsoft.com/office/powerpoint/2010/main" val="54783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CA744-285C-487F-831F-41B4271F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XUE </a:t>
            </a:r>
            <a:r>
              <a:rPr lang="en-US" err="1"/>
              <a:t>Kaiwen</a:t>
            </a:r>
            <a:r>
              <a:rPr lang="en-US"/>
              <a:t> – Financial Statement extraction, API making</a:t>
            </a:r>
          </a:p>
          <a:p>
            <a:r>
              <a:rPr lang="en-US"/>
              <a:t>YANG Wenbo – Entity extraction, PDF converter design</a:t>
            </a:r>
          </a:p>
          <a:p>
            <a:r>
              <a:rPr lang="en-US"/>
              <a:t>ZHANG </a:t>
            </a:r>
            <a:r>
              <a:rPr lang="en-US" err="1"/>
              <a:t>Deheng</a:t>
            </a:r>
            <a:r>
              <a:rPr lang="en-US"/>
              <a:t> – Audit information extraction, Beta 2.0 design</a:t>
            </a:r>
          </a:p>
          <a:p>
            <a:r>
              <a:rPr lang="en-US"/>
              <a:t>QING </a:t>
            </a:r>
            <a:r>
              <a:rPr lang="en-US" err="1"/>
              <a:t>Yuhao</a:t>
            </a:r>
            <a:r>
              <a:rPr lang="en-US"/>
              <a:t> – Beta 2.0 design and implementation</a:t>
            </a:r>
          </a:p>
          <a:p>
            <a:r>
              <a:rPr lang="en-US"/>
              <a:t>LI </a:t>
            </a:r>
            <a:r>
              <a:rPr lang="en-US" err="1"/>
              <a:t>Chaohui</a:t>
            </a:r>
            <a:r>
              <a:rPr lang="en-US"/>
              <a:t> – Planning, PPT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5D26B1-382E-42A3-AAAD-FDF5E29F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1724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Contribution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89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Wingdings 2</vt:lpstr>
      <vt:lpstr>高山峻嶺</vt:lpstr>
      <vt:lpstr>Starwatch – An Annual Report Information Extractor</vt:lpstr>
      <vt:lpstr>Outline</vt:lpstr>
      <vt:lpstr>Starwatch Beta1.0 -- NLP Extractor</vt:lpstr>
      <vt:lpstr>Starwatch Beta1.0 -- NLP Extractor</vt:lpstr>
      <vt:lpstr>Starwatch Beta 1.1 -- Simple ML techniques</vt:lpstr>
      <vt:lpstr>Starwatch Beta1.0 -- NLP Extractor</vt:lpstr>
      <vt:lpstr>Starwatch Beta2.0 – LSTM RNN Network</vt:lpstr>
      <vt:lpstr>Starwatch Beta2.0 – LSTM RNN Network</vt:lpstr>
      <vt:lpstr>Contribution </vt:lpstr>
      <vt:lpstr>Our GitHub page</vt:lpstr>
    </vt:vector>
  </TitlesOfParts>
  <Company>NTU DISP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Paul Young</cp:lastModifiedBy>
  <cp:revision>2</cp:revision>
  <dcterms:created xsi:type="dcterms:W3CDTF">2011-10-12T13:27:42Z</dcterms:created>
  <dcterms:modified xsi:type="dcterms:W3CDTF">2019-01-27T08:12:28Z</dcterms:modified>
</cp:coreProperties>
</file>