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6" autoAdjust="0"/>
    <p:restoredTop sz="65796" autoAdjust="0"/>
  </p:normalViewPr>
  <p:slideViewPr>
    <p:cSldViewPr snapToGrid="0">
      <p:cViewPr varScale="1">
        <p:scale>
          <a:sx n="47" d="100"/>
          <a:sy n="47" d="100"/>
        </p:scale>
        <p:origin x="15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</a:t>
            </a:r>
            <a:r>
              <a:rPr lang="en-US" baseline="0" dirty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Requirements: Taking online classes for driving, Allow user to make and edit appointments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Nonfunctional requirements: Running in a web-based environment,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should be updated when new DMV requirements are released.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DriverPass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’ main goal is to create an environment where a user can take driving lessons online and make appointment for on road lessons.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The System needs to be easily accessible to a wide base of users (hence web based) and be updated with the newest driving regulations from the Drivers state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Department of Motor Vehicles. </a:t>
            </a:r>
            <a:endParaRPr lang="en-IE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main use cases with a secondary case for each one. For this system, there are three actors. The Customer and </a:t>
            </a:r>
            <a:r>
              <a:rPr lang="en-US" dirty="0" err="1"/>
              <a:t>DriverPass</a:t>
            </a:r>
            <a:r>
              <a:rPr lang="en-US" dirty="0"/>
              <a:t> employees are the primary actors, while the DMV is a secondary actor. The use cases in this diagram allow the users to log into the system, take a class on </a:t>
            </a:r>
            <a:r>
              <a:rPr lang="en-US" dirty="0" err="1"/>
              <a:t>DriverPass</a:t>
            </a:r>
            <a:r>
              <a:rPr lang="en-US" dirty="0"/>
              <a:t>, and schedule an appointment for a driving lesson. </a:t>
            </a:r>
          </a:p>
          <a:p>
            <a:endParaRPr lang="en-US" dirty="0"/>
          </a:p>
          <a:p>
            <a:r>
              <a:rPr lang="en-US" dirty="0"/>
              <a:t>Log in: Will check for correct username/password and allow login if things are correct</a:t>
            </a:r>
          </a:p>
          <a:p>
            <a:r>
              <a:rPr lang="en-US" dirty="0"/>
              <a:t>Take a Class: Keeps up with Changes at DMV, if there are changes the changes will be reflected in the class</a:t>
            </a:r>
          </a:p>
          <a:p>
            <a:r>
              <a:rPr lang="en-US" dirty="0"/>
              <a:t>Schedule Appointment: Check if appointment time/date is available and confirm appointment if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Use case described here is booking an appointment. The user will request an appointment time, the time and date will be recorded (either by the </a:t>
            </a:r>
            <a:r>
              <a:rPr lang="en-US" dirty="0" err="1"/>
              <a:t>DriverPass</a:t>
            </a:r>
            <a:r>
              <a:rPr lang="en-US" dirty="0"/>
              <a:t> employee or the computer system).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IF: Appointment Time is available, the user will have the appointment confirmed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ELSE: If the appointment time is unavailable, User will have the option to either choose another time 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End the process.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will require a password secured and verified account </a:t>
            </a:r>
          </a:p>
          <a:p>
            <a:r>
              <a:rPr lang="en-US" dirty="0"/>
              <a:t>A user will be allowed Five incorrect password attempts before the account must be reset by </a:t>
            </a:r>
            <a:r>
              <a:rPr lang="en-US" dirty="0" err="1"/>
              <a:t>DriverPass</a:t>
            </a:r>
            <a:r>
              <a:rPr lang="en-US" dirty="0"/>
              <a:t> IT Admin</a:t>
            </a:r>
          </a:p>
          <a:p>
            <a:r>
              <a:rPr lang="en-US" dirty="0" err="1"/>
              <a:t>DriverPass</a:t>
            </a:r>
            <a:r>
              <a:rPr lang="en-US" dirty="0"/>
              <a:t> administration will control the permissions given to individual user in order to avoid giving too much/too little access</a:t>
            </a:r>
          </a:p>
          <a:p>
            <a:r>
              <a:rPr lang="en-US" dirty="0"/>
              <a:t>IT Admin will own security for the system,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Web based Application will require Access to the internet to function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Development time for the system is limited to Three months, limiting the functionalities that can be implemented.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device that is powered off will not be able to access the 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Compatible Internet browser will be required. Examples: Safari, Chrome, Firefox,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Kevin Raddatz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•The System shall allow users to take online classes in relation to driving.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•The system shall allow the customer to make and edit appointments.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•The system needs to run in a web-based environment.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•System should be updated when new DMV requirements are released.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endParaRPr lang="en-IE"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33CB576-9E62-4D96-B444-02A013B16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372" y="916912"/>
            <a:ext cx="5581292" cy="5260368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DABFB02-63B4-437F-B1E8-451EDC7AD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5586"/>
            <a:ext cx="3982720" cy="6206406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E" sz="2400" dirty="0">
                <a:solidFill>
                  <a:srgbClr val="000000"/>
                </a:solidFill>
              </a:rPr>
              <a:t>Password Secured Accounts </a:t>
            </a:r>
          </a:p>
          <a:p>
            <a:r>
              <a:rPr lang="en-IE" sz="2400" dirty="0" err="1">
                <a:solidFill>
                  <a:srgbClr val="000000"/>
                </a:solidFill>
              </a:rPr>
              <a:t>DriverPass</a:t>
            </a:r>
            <a:r>
              <a:rPr lang="en-IE" sz="2400" dirty="0">
                <a:solidFill>
                  <a:srgbClr val="000000"/>
                </a:solidFill>
              </a:rPr>
              <a:t> IT Administration control Permissions given to users</a:t>
            </a:r>
          </a:p>
          <a:p>
            <a:r>
              <a:rPr lang="en-IE" sz="2400" dirty="0" err="1">
                <a:solidFill>
                  <a:srgbClr val="000000"/>
                </a:solidFill>
              </a:rPr>
              <a:t>DriverPass</a:t>
            </a:r>
            <a:r>
              <a:rPr lang="en-IE" sz="2400" dirty="0">
                <a:solidFill>
                  <a:srgbClr val="000000"/>
                </a:solidFill>
              </a:rPr>
              <a:t> IT Administration Can control password maintenance </a:t>
            </a:r>
          </a:p>
          <a:p>
            <a:r>
              <a:rPr lang="en-IE" sz="2400" dirty="0">
                <a:solidFill>
                  <a:srgbClr val="000000"/>
                </a:solidFill>
              </a:rPr>
              <a:t>User Accounts Locked after Five (5) incorrect password attempts. </a:t>
            </a:r>
          </a:p>
          <a:p>
            <a:r>
              <a:rPr lang="en-IE" sz="2400" dirty="0">
                <a:solidFill>
                  <a:srgbClr val="000000"/>
                </a:solidFill>
              </a:rPr>
              <a:t>User accounts must be reset by </a:t>
            </a:r>
            <a:r>
              <a:rPr lang="en-IE" sz="2400" dirty="0" err="1">
                <a:solidFill>
                  <a:srgbClr val="000000"/>
                </a:solidFill>
              </a:rPr>
              <a:t>DriverPass</a:t>
            </a:r>
            <a:r>
              <a:rPr lang="en-IE" sz="2400" dirty="0">
                <a:solidFill>
                  <a:srgbClr val="000000"/>
                </a:solidFill>
              </a:rPr>
              <a:t> IT Admin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Devices must be connected to the internet.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Time is limited to roughly three months.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Device must have power for System to function.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Devices must have a compatible browser installed.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1382</TotalTime>
  <Words>574</Words>
  <Application>Microsoft Office PowerPoint</Application>
  <PresentationFormat>Widescreen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Raddatz, Kevin</cp:lastModifiedBy>
  <cp:revision>27</cp:revision>
  <dcterms:created xsi:type="dcterms:W3CDTF">2019-10-14T02:36:52Z</dcterms:created>
  <dcterms:modified xsi:type="dcterms:W3CDTF">2021-06-21T00:17:56Z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