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57" autoAdjust="0"/>
  </p:normalViewPr>
  <p:slideViewPr>
    <p:cSldViewPr snapToGrid="0" snapToObjects="1">
      <p:cViewPr>
        <p:scale>
          <a:sx n="200" d="100"/>
          <a:sy n="200" d="100"/>
        </p:scale>
        <p:origin x="3342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7716063" cy="77716063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1B23F-B55E-421C-8CDF-31974982E3F4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A8F49-87B8-4C66-87EC-E37E57A7DD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A8F49-87B8-4C66-87EC-E37E57A7DDF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DE86-797D-4FCC-B013-199C888948F0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CFFB-2381-42DB-9C5B-29BE3A2D3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DE86-797D-4FCC-B013-199C888948F0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CFFB-2381-42DB-9C5B-29BE3A2D3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DE86-797D-4FCC-B013-199C888948F0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CFFB-2381-42DB-9C5B-29BE3A2D3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DE86-797D-4FCC-B013-199C888948F0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CFFB-2381-42DB-9C5B-29BE3A2D3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DE86-797D-4FCC-B013-199C888948F0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CFFB-2381-42DB-9C5B-29BE3A2D3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DE86-797D-4FCC-B013-199C888948F0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CFFB-2381-42DB-9C5B-29BE3A2D3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DE86-797D-4FCC-B013-199C888948F0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CFFB-2381-42DB-9C5B-29BE3A2D3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DE86-797D-4FCC-B013-199C888948F0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CFFB-2381-42DB-9C5B-29BE3A2D3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DE86-797D-4FCC-B013-199C888948F0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CFFB-2381-42DB-9C5B-29BE3A2D3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DE86-797D-4FCC-B013-199C888948F0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CFFB-2381-42DB-9C5B-29BE3A2D3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DE86-797D-4FCC-B013-199C888948F0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CFFB-2381-42DB-9C5B-29BE3A2D3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ADE86-797D-4FCC-B013-199C888948F0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1CFFB-2381-42DB-9C5B-29BE3A2D3E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H="1">
            <a:off x="4723790" y="848570"/>
            <a:ext cx="151790" cy="1517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23790" y="1000360"/>
            <a:ext cx="0" cy="10625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75580" y="848570"/>
            <a:ext cx="2276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03265" y="848570"/>
            <a:ext cx="151790" cy="1517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55055" y="1000360"/>
            <a:ext cx="0" cy="10625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23790" y="2062890"/>
            <a:ext cx="5312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268420" y="1835205"/>
            <a:ext cx="4553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192525" y="1835205"/>
            <a:ext cx="75895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16630" y="1911100"/>
            <a:ext cx="758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4040735" y="1835205"/>
            <a:ext cx="75895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040735" y="1759310"/>
            <a:ext cx="0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040735" y="1683415"/>
            <a:ext cx="75895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813050" y="1683415"/>
            <a:ext cx="3035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813050" y="1683415"/>
            <a:ext cx="0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3509470" y="1759310"/>
            <a:ext cx="3035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3433575" y="1683415"/>
            <a:ext cx="75895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433575" y="1455730"/>
            <a:ext cx="0" cy="2276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3433575" y="1379835"/>
            <a:ext cx="75895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509470" y="1379835"/>
            <a:ext cx="3035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813050" y="1379835"/>
            <a:ext cx="0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813050" y="1455730"/>
            <a:ext cx="3035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4116630" y="1303940"/>
            <a:ext cx="151790" cy="1517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268420" y="1303940"/>
            <a:ext cx="4553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255055" y="1835205"/>
            <a:ext cx="45537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710425" y="1379835"/>
            <a:ext cx="0" cy="4553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710425" y="1303940"/>
            <a:ext cx="75895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786320" y="1303940"/>
            <a:ext cx="758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862215" y="1303940"/>
            <a:ext cx="75895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938110" y="1379835"/>
            <a:ext cx="0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862215" y="1455730"/>
            <a:ext cx="75895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862215" y="1531625"/>
            <a:ext cx="0" cy="1517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862215" y="1683415"/>
            <a:ext cx="75895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938110" y="1759310"/>
            <a:ext cx="0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710425" y="1835205"/>
            <a:ext cx="75895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786320" y="1911100"/>
            <a:ext cx="758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5862215" y="1835205"/>
            <a:ext cx="75895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5482740" y="1379835"/>
            <a:ext cx="227685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255055" y="1379835"/>
            <a:ext cx="75895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5330950" y="1000360"/>
            <a:ext cx="0" cy="37947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813050" y="1303940"/>
            <a:ext cx="0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813050" y="1228045"/>
            <a:ext cx="75895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888945" y="1228045"/>
            <a:ext cx="758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3964840" y="848570"/>
            <a:ext cx="0" cy="3794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33575" y="848570"/>
            <a:ext cx="5312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433575" y="848570"/>
            <a:ext cx="0" cy="3794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3433575" y="1228045"/>
            <a:ext cx="758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3509470" y="1228045"/>
            <a:ext cx="75895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585365" y="1303940"/>
            <a:ext cx="0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3433575" y="1379835"/>
            <a:ext cx="758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3433575" y="1228045"/>
            <a:ext cx="0" cy="1517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964840" y="1076255"/>
            <a:ext cx="758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040735" y="1076255"/>
            <a:ext cx="75895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3964840" y="620885"/>
            <a:ext cx="0" cy="2276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964840" y="620885"/>
            <a:ext cx="5312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4496105" y="620885"/>
            <a:ext cx="0" cy="4553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4116630" y="1152150"/>
            <a:ext cx="0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4116630" y="1228045"/>
            <a:ext cx="2276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4344315" y="1076255"/>
            <a:ext cx="75895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420210" y="1076255"/>
            <a:ext cx="758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4344315" y="1152150"/>
            <a:ext cx="0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4344315" y="469095"/>
            <a:ext cx="0" cy="1517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3813050" y="469095"/>
            <a:ext cx="5312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 flipV="1">
            <a:off x="3737155" y="393200"/>
            <a:ext cx="75895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3661260" y="393200"/>
            <a:ext cx="758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3585365" y="393200"/>
            <a:ext cx="75895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3281785" y="469095"/>
            <a:ext cx="30358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3433575" y="620885"/>
            <a:ext cx="0" cy="2276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3281785" y="696780"/>
            <a:ext cx="15179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3281785" y="469095"/>
            <a:ext cx="0" cy="2276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2902310" y="696780"/>
            <a:ext cx="3794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2750520" y="696780"/>
            <a:ext cx="151790" cy="1517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2750520" y="848570"/>
            <a:ext cx="0" cy="2276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750520" y="1076255"/>
            <a:ext cx="151790" cy="1517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2902310" y="1228045"/>
            <a:ext cx="15179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3054100" y="1228045"/>
            <a:ext cx="0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3054100" y="1303940"/>
            <a:ext cx="75895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3129995" y="1379835"/>
            <a:ext cx="758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3205890" y="1303940"/>
            <a:ext cx="75895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3281785" y="1228045"/>
            <a:ext cx="0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 flipV="1">
            <a:off x="3205890" y="1152150"/>
            <a:ext cx="75895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3281785" y="1228045"/>
            <a:ext cx="15179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3433575" y="1379835"/>
            <a:ext cx="0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3281785" y="1683415"/>
            <a:ext cx="15179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H="1">
            <a:off x="3205890" y="1683415"/>
            <a:ext cx="75895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3205890" y="1759310"/>
            <a:ext cx="75895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3281785" y="1835205"/>
            <a:ext cx="0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3281785" y="1911100"/>
            <a:ext cx="2276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3509470" y="1759310"/>
            <a:ext cx="0" cy="1517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H="1">
            <a:off x="3129995" y="1759310"/>
            <a:ext cx="758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H="1">
            <a:off x="3054100" y="1759310"/>
            <a:ext cx="75895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3205890" y="1911100"/>
            <a:ext cx="75895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3509470" y="1911100"/>
            <a:ext cx="0" cy="3794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>
            <a:off x="3205890" y="2290575"/>
            <a:ext cx="3035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3205890" y="1986995"/>
            <a:ext cx="0" cy="303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3205890" y="2290575"/>
            <a:ext cx="0" cy="3794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3509470" y="2290575"/>
            <a:ext cx="0" cy="3794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H="1">
            <a:off x="3205890" y="2670050"/>
            <a:ext cx="3035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3054100" y="1835205"/>
            <a:ext cx="0" cy="9866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3054100" y="2821840"/>
            <a:ext cx="15179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3357680" y="2670050"/>
            <a:ext cx="0" cy="303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3205890" y="2821840"/>
            <a:ext cx="0" cy="1517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3205890" y="2973630"/>
            <a:ext cx="15179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>
            <a:off x="3509470" y="1759310"/>
            <a:ext cx="75895" cy="7589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3509470" y="1986995"/>
            <a:ext cx="75895" cy="15179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3509470" y="2290575"/>
            <a:ext cx="75895" cy="15179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3509470" y="2594155"/>
            <a:ext cx="75895" cy="7589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9" name="Straight Connector 248"/>
          <p:cNvCxnSpPr/>
          <p:nvPr/>
        </p:nvCxnSpPr>
        <p:spPr>
          <a:xfrm>
            <a:off x="3813050" y="1759310"/>
            <a:ext cx="0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3813050" y="1835205"/>
            <a:ext cx="758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3888945" y="1835205"/>
            <a:ext cx="0" cy="1517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H="1">
            <a:off x="3813050" y="1986995"/>
            <a:ext cx="758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3813050" y="1986995"/>
            <a:ext cx="0" cy="1517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3813050" y="2138785"/>
            <a:ext cx="758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3888945" y="2138785"/>
            <a:ext cx="0" cy="1517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H="1">
            <a:off x="3813050" y="2290575"/>
            <a:ext cx="758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3813050" y="2290575"/>
            <a:ext cx="0" cy="1517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3813050" y="2442365"/>
            <a:ext cx="758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3888945" y="2442365"/>
            <a:ext cx="0" cy="1517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 flipH="1">
            <a:off x="3813050" y="2594155"/>
            <a:ext cx="758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3813050" y="2594155"/>
            <a:ext cx="0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247" idx="3"/>
          </p:cNvCxnSpPr>
          <p:nvPr/>
        </p:nvCxnSpPr>
        <p:spPr>
          <a:xfrm>
            <a:off x="3585365" y="2632103"/>
            <a:ext cx="0" cy="1138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H="1">
            <a:off x="3509470" y="2745945"/>
            <a:ext cx="758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3509470" y="2745945"/>
            <a:ext cx="0" cy="2276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flipH="1">
            <a:off x="3357680" y="2973630"/>
            <a:ext cx="15179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3813050" y="2670050"/>
            <a:ext cx="0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3509470" y="2897735"/>
            <a:ext cx="3794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V="1">
            <a:off x="3888945" y="2745945"/>
            <a:ext cx="0" cy="1517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H="1">
            <a:off x="3813050" y="2745945"/>
            <a:ext cx="758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flipH="1">
            <a:off x="3054100" y="2973630"/>
            <a:ext cx="151790" cy="1517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3054100" y="3125420"/>
            <a:ext cx="0" cy="15179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3054100" y="3277210"/>
            <a:ext cx="151790" cy="1517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3205890" y="3429000"/>
            <a:ext cx="15179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V="1">
            <a:off x="3357680" y="3277210"/>
            <a:ext cx="151790" cy="1517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3509470" y="3277210"/>
            <a:ext cx="3035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3813050" y="3277210"/>
            <a:ext cx="303580" cy="303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flipV="1">
            <a:off x="4116630" y="3277210"/>
            <a:ext cx="303580" cy="303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flipH="1" flipV="1">
            <a:off x="3888945" y="3125420"/>
            <a:ext cx="227685" cy="2276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 flipV="1">
            <a:off x="4116630" y="3125420"/>
            <a:ext cx="227685" cy="2276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 flipH="1" flipV="1">
            <a:off x="4116629" y="2897735"/>
            <a:ext cx="227686" cy="2276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H="1">
            <a:off x="3888945" y="2897735"/>
            <a:ext cx="227684" cy="2276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V="1">
            <a:off x="3888945" y="2897735"/>
            <a:ext cx="0" cy="2276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4344315" y="3125420"/>
            <a:ext cx="2276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4572000" y="3125420"/>
            <a:ext cx="75895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4647895" y="3201315"/>
            <a:ext cx="0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H="1">
            <a:off x="4572000" y="3277210"/>
            <a:ext cx="75895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H="1">
            <a:off x="4496105" y="3353105"/>
            <a:ext cx="758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H="1" flipV="1">
            <a:off x="4420210" y="3277210"/>
            <a:ext cx="75895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 flipV="1">
            <a:off x="4344315" y="393200"/>
            <a:ext cx="0" cy="7589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 flipH="1" flipV="1">
            <a:off x="4268420" y="317305"/>
            <a:ext cx="75895" cy="7589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 flipH="1">
            <a:off x="4192525" y="317305"/>
            <a:ext cx="75895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H="1" flipV="1">
            <a:off x="4116630" y="241410"/>
            <a:ext cx="75895" cy="7589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 flipH="1" flipV="1">
            <a:off x="4116629" y="165515"/>
            <a:ext cx="1" cy="7589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 flipV="1">
            <a:off x="4116629" y="89620"/>
            <a:ext cx="75896" cy="7589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>
            <a:off x="4192525" y="89620"/>
            <a:ext cx="75895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4268420" y="89620"/>
            <a:ext cx="227685" cy="22768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>
            <a:off x="4496105" y="317305"/>
            <a:ext cx="0" cy="30358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 flipH="1">
            <a:off x="2978205" y="3125420"/>
            <a:ext cx="75895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 flipV="1">
            <a:off x="2978205" y="3049525"/>
            <a:ext cx="0" cy="7589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 flipH="1">
            <a:off x="2674625" y="3049525"/>
            <a:ext cx="30358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2674625" y="3049525"/>
            <a:ext cx="0" cy="30358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>
            <a:off x="2674625" y="3353105"/>
            <a:ext cx="30358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 flipV="1">
            <a:off x="2978205" y="3277210"/>
            <a:ext cx="0" cy="7589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2978205" y="3277210"/>
            <a:ext cx="75895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 flipV="1">
            <a:off x="5482740" y="1000361"/>
            <a:ext cx="0" cy="2276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>
            <a:off x="5482740" y="1228045"/>
            <a:ext cx="6830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 flipV="1">
            <a:off x="5482740" y="696780"/>
            <a:ext cx="0" cy="3035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>
            <a:off x="5482740" y="696780"/>
            <a:ext cx="5312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 flipV="1">
            <a:off x="6014005" y="241410"/>
            <a:ext cx="0" cy="4553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6014005" y="241410"/>
            <a:ext cx="5312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>
            <a:off x="6545270" y="241410"/>
            <a:ext cx="3035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 flipV="1">
            <a:off x="6848849" y="165515"/>
            <a:ext cx="75895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>
            <a:off x="6924745" y="165515"/>
            <a:ext cx="758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>
            <a:off x="7000640" y="165515"/>
            <a:ext cx="75895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>
            <a:off x="7076535" y="241410"/>
            <a:ext cx="0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 flipH="1">
            <a:off x="7000640" y="317305"/>
            <a:ext cx="75895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>
            <a:off x="7000640" y="393200"/>
            <a:ext cx="0" cy="8348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/>
          <p:nvPr/>
        </p:nvCxnSpPr>
        <p:spPr>
          <a:xfrm flipH="1">
            <a:off x="6545270" y="1228045"/>
            <a:ext cx="4553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 flipV="1">
            <a:off x="6545270" y="544991"/>
            <a:ext cx="0" cy="6830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>
            <a:off x="6545270" y="241410"/>
            <a:ext cx="0" cy="1517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 flipV="1">
            <a:off x="6545270" y="241410"/>
            <a:ext cx="151790" cy="1517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>
            <a:off x="6545270" y="544990"/>
            <a:ext cx="151790" cy="1517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 flipH="1">
            <a:off x="6545270" y="696780"/>
            <a:ext cx="15179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 flipH="1">
            <a:off x="6393480" y="696780"/>
            <a:ext cx="15179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>
            <a:off x="6393480" y="696780"/>
            <a:ext cx="151790" cy="1517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 flipH="1">
            <a:off x="6014005" y="696780"/>
            <a:ext cx="3794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6014005" y="696780"/>
            <a:ext cx="151790" cy="1517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6089900" y="696780"/>
            <a:ext cx="0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 flipV="1">
            <a:off x="5938110" y="696780"/>
            <a:ext cx="0" cy="1517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 flipH="1">
            <a:off x="5710425" y="848570"/>
            <a:ext cx="3035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 flipH="1">
            <a:off x="6393480" y="1076255"/>
            <a:ext cx="151790" cy="1517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 flipH="1">
            <a:off x="6165795" y="1228045"/>
            <a:ext cx="2276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 flipV="1">
            <a:off x="6848850" y="544990"/>
            <a:ext cx="151790" cy="1517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/>
          <p:cNvCxnSpPr/>
          <p:nvPr/>
        </p:nvCxnSpPr>
        <p:spPr>
          <a:xfrm>
            <a:off x="6848849" y="696780"/>
            <a:ext cx="1517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/>
          <p:nvPr/>
        </p:nvCxnSpPr>
        <p:spPr>
          <a:xfrm flipH="1">
            <a:off x="6393480" y="1228045"/>
            <a:ext cx="15179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>
            <a:off x="6014005" y="1076255"/>
            <a:ext cx="151790" cy="1517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/>
          <p:nvPr/>
        </p:nvCxnSpPr>
        <p:spPr>
          <a:xfrm>
            <a:off x="6014005" y="1076255"/>
            <a:ext cx="0" cy="1517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/>
          <p:cNvCxnSpPr/>
          <p:nvPr/>
        </p:nvCxnSpPr>
        <p:spPr>
          <a:xfrm>
            <a:off x="6165795" y="1228045"/>
            <a:ext cx="0" cy="13661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/>
          <p:cNvCxnSpPr/>
          <p:nvPr/>
        </p:nvCxnSpPr>
        <p:spPr>
          <a:xfrm>
            <a:off x="6393480" y="1228045"/>
            <a:ext cx="0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/>
          <p:nvPr/>
        </p:nvCxnSpPr>
        <p:spPr>
          <a:xfrm>
            <a:off x="6393480" y="1303940"/>
            <a:ext cx="3035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/>
          <p:cNvCxnSpPr/>
          <p:nvPr/>
        </p:nvCxnSpPr>
        <p:spPr>
          <a:xfrm>
            <a:off x="6697060" y="1303940"/>
            <a:ext cx="0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/>
          <p:cNvCxnSpPr/>
          <p:nvPr/>
        </p:nvCxnSpPr>
        <p:spPr>
          <a:xfrm flipH="1">
            <a:off x="6393480" y="1379835"/>
            <a:ext cx="3035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>
            <a:off x="6393480" y="1455730"/>
            <a:ext cx="7589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>
            <a:off x="7152430" y="1455730"/>
            <a:ext cx="75895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/>
          <p:cNvCxnSpPr/>
          <p:nvPr/>
        </p:nvCxnSpPr>
        <p:spPr>
          <a:xfrm>
            <a:off x="7228325" y="1531625"/>
            <a:ext cx="0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/>
          <p:cNvCxnSpPr/>
          <p:nvPr/>
        </p:nvCxnSpPr>
        <p:spPr>
          <a:xfrm>
            <a:off x="7228325" y="1607520"/>
            <a:ext cx="75895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/>
          <p:nvPr/>
        </p:nvCxnSpPr>
        <p:spPr>
          <a:xfrm>
            <a:off x="7304220" y="1683415"/>
            <a:ext cx="0" cy="1517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/>
          <p:cNvCxnSpPr/>
          <p:nvPr/>
        </p:nvCxnSpPr>
        <p:spPr>
          <a:xfrm flipH="1">
            <a:off x="7228325" y="1835205"/>
            <a:ext cx="75895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/>
          <p:nvPr/>
        </p:nvCxnSpPr>
        <p:spPr>
          <a:xfrm>
            <a:off x="7228325" y="1911100"/>
            <a:ext cx="0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/>
          <p:nvPr/>
        </p:nvCxnSpPr>
        <p:spPr>
          <a:xfrm flipH="1">
            <a:off x="7152430" y="1986995"/>
            <a:ext cx="75895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 flipH="1">
            <a:off x="6393480" y="2062890"/>
            <a:ext cx="7589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/>
          <p:nvPr/>
        </p:nvCxnSpPr>
        <p:spPr>
          <a:xfrm>
            <a:off x="6393480" y="1379835"/>
            <a:ext cx="0" cy="12902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/>
          <p:cNvCxnSpPr/>
          <p:nvPr/>
        </p:nvCxnSpPr>
        <p:spPr>
          <a:xfrm flipH="1">
            <a:off x="5862215" y="2594155"/>
            <a:ext cx="303580" cy="303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/>
          <p:nvPr/>
        </p:nvCxnSpPr>
        <p:spPr>
          <a:xfrm flipH="1">
            <a:off x="6014005" y="2670050"/>
            <a:ext cx="379475" cy="3794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/>
          <p:nvPr/>
        </p:nvCxnSpPr>
        <p:spPr>
          <a:xfrm>
            <a:off x="5862215" y="2897735"/>
            <a:ext cx="151790" cy="1517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/>
          <p:cNvCxnSpPr/>
          <p:nvPr/>
        </p:nvCxnSpPr>
        <p:spPr>
          <a:xfrm>
            <a:off x="6393480" y="2670050"/>
            <a:ext cx="4553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/>
          <p:cNvCxnSpPr/>
          <p:nvPr/>
        </p:nvCxnSpPr>
        <p:spPr>
          <a:xfrm flipV="1">
            <a:off x="6848849" y="2290575"/>
            <a:ext cx="1" cy="3794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/>
          <p:nvPr/>
        </p:nvCxnSpPr>
        <p:spPr>
          <a:xfrm flipH="1">
            <a:off x="6772955" y="2290575"/>
            <a:ext cx="758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/>
          <p:cNvCxnSpPr/>
          <p:nvPr/>
        </p:nvCxnSpPr>
        <p:spPr>
          <a:xfrm flipV="1">
            <a:off x="6772955" y="2062890"/>
            <a:ext cx="0" cy="2276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/>
          <p:cNvCxnSpPr/>
          <p:nvPr/>
        </p:nvCxnSpPr>
        <p:spPr>
          <a:xfrm>
            <a:off x="6848849" y="2290575"/>
            <a:ext cx="758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/>
          <p:nvPr/>
        </p:nvCxnSpPr>
        <p:spPr>
          <a:xfrm flipH="1" flipV="1">
            <a:off x="6924744" y="2062890"/>
            <a:ext cx="1" cy="2276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/>
          <p:cNvCxnSpPr/>
          <p:nvPr/>
        </p:nvCxnSpPr>
        <p:spPr>
          <a:xfrm>
            <a:off x="7152430" y="2062890"/>
            <a:ext cx="758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/>
          <p:cNvCxnSpPr/>
          <p:nvPr/>
        </p:nvCxnSpPr>
        <p:spPr>
          <a:xfrm>
            <a:off x="7228325" y="2062890"/>
            <a:ext cx="758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/>
          <p:cNvCxnSpPr/>
          <p:nvPr/>
        </p:nvCxnSpPr>
        <p:spPr>
          <a:xfrm>
            <a:off x="7304220" y="2062890"/>
            <a:ext cx="75895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/>
          <p:cNvCxnSpPr/>
          <p:nvPr/>
        </p:nvCxnSpPr>
        <p:spPr>
          <a:xfrm>
            <a:off x="7380115" y="2138785"/>
            <a:ext cx="0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/>
          <p:nvPr/>
        </p:nvCxnSpPr>
        <p:spPr>
          <a:xfrm flipH="1">
            <a:off x="7304220" y="2214680"/>
            <a:ext cx="75895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/>
          <p:cNvCxnSpPr/>
          <p:nvPr/>
        </p:nvCxnSpPr>
        <p:spPr>
          <a:xfrm flipH="1">
            <a:off x="6924745" y="2290575"/>
            <a:ext cx="3794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>
            <a:off x="6697060" y="1303940"/>
            <a:ext cx="4553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/>
          <p:nvPr/>
        </p:nvCxnSpPr>
        <p:spPr>
          <a:xfrm>
            <a:off x="6697060" y="1379835"/>
            <a:ext cx="6071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/>
          <p:nvPr/>
        </p:nvCxnSpPr>
        <p:spPr>
          <a:xfrm>
            <a:off x="7304220" y="1379835"/>
            <a:ext cx="75895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/>
          <p:nvPr/>
        </p:nvCxnSpPr>
        <p:spPr>
          <a:xfrm>
            <a:off x="7380115" y="1455730"/>
            <a:ext cx="758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/>
          <p:nvPr/>
        </p:nvCxnSpPr>
        <p:spPr>
          <a:xfrm flipV="1">
            <a:off x="7456010" y="1379835"/>
            <a:ext cx="75895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 flipV="1">
            <a:off x="7531905" y="1303940"/>
            <a:ext cx="0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/>
          <p:nvPr/>
        </p:nvCxnSpPr>
        <p:spPr>
          <a:xfrm flipH="1" flipV="1">
            <a:off x="7456010" y="1228045"/>
            <a:ext cx="75895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Connector 544"/>
          <p:cNvCxnSpPr/>
          <p:nvPr/>
        </p:nvCxnSpPr>
        <p:spPr>
          <a:xfrm flipH="1">
            <a:off x="7380115" y="1228045"/>
            <a:ext cx="758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/>
          <p:cNvCxnSpPr/>
          <p:nvPr/>
        </p:nvCxnSpPr>
        <p:spPr>
          <a:xfrm flipH="1">
            <a:off x="7304220" y="1228045"/>
            <a:ext cx="75895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/>
          <p:cNvCxnSpPr/>
          <p:nvPr/>
        </p:nvCxnSpPr>
        <p:spPr>
          <a:xfrm flipH="1">
            <a:off x="7152430" y="1303940"/>
            <a:ext cx="15179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 flipV="1">
            <a:off x="5330950" y="696780"/>
            <a:ext cx="0" cy="30358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/>
          <p:nvPr/>
        </p:nvCxnSpPr>
        <p:spPr>
          <a:xfrm flipV="1">
            <a:off x="5330950" y="544991"/>
            <a:ext cx="151790" cy="151789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/>
          <p:nvPr/>
        </p:nvCxnSpPr>
        <p:spPr>
          <a:xfrm>
            <a:off x="5482740" y="544990"/>
            <a:ext cx="75895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flipV="1">
            <a:off x="5558635" y="317305"/>
            <a:ext cx="0" cy="22768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Connector 558"/>
          <p:cNvCxnSpPr/>
          <p:nvPr/>
        </p:nvCxnSpPr>
        <p:spPr>
          <a:xfrm flipV="1">
            <a:off x="5558635" y="89620"/>
            <a:ext cx="227685" cy="22768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/>
          <p:nvPr/>
        </p:nvCxnSpPr>
        <p:spPr>
          <a:xfrm>
            <a:off x="5786320" y="89620"/>
            <a:ext cx="75895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/>
          <p:cNvCxnSpPr/>
          <p:nvPr/>
        </p:nvCxnSpPr>
        <p:spPr>
          <a:xfrm>
            <a:off x="5862215" y="89620"/>
            <a:ext cx="75895" cy="7589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Connector 564"/>
          <p:cNvCxnSpPr/>
          <p:nvPr/>
        </p:nvCxnSpPr>
        <p:spPr>
          <a:xfrm>
            <a:off x="5938110" y="165515"/>
            <a:ext cx="0" cy="7589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Connector 566"/>
          <p:cNvCxnSpPr/>
          <p:nvPr/>
        </p:nvCxnSpPr>
        <p:spPr>
          <a:xfrm flipH="1">
            <a:off x="5862215" y="241410"/>
            <a:ext cx="75895" cy="7589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/>
          <p:nvPr/>
        </p:nvCxnSpPr>
        <p:spPr>
          <a:xfrm flipH="1">
            <a:off x="5786320" y="317305"/>
            <a:ext cx="75895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/>
          <p:cNvCxnSpPr/>
          <p:nvPr/>
        </p:nvCxnSpPr>
        <p:spPr>
          <a:xfrm flipH="1">
            <a:off x="5710425" y="317305"/>
            <a:ext cx="75895" cy="7589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>
            <a:off x="5710425" y="393200"/>
            <a:ext cx="0" cy="15179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/>
          <p:cNvCxnSpPr/>
          <p:nvPr/>
        </p:nvCxnSpPr>
        <p:spPr>
          <a:xfrm>
            <a:off x="5710425" y="544990"/>
            <a:ext cx="303580" cy="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 flipH="1">
            <a:off x="5634530" y="2897735"/>
            <a:ext cx="227685" cy="2276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Connector 578"/>
          <p:cNvCxnSpPr/>
          <p:nvPr/>
        </p:nvCxnSpPr>
        <p:spPr>
          <a:xfrm flipH="1">
            <a:off x="5406845" y="3125420"/>
            <a:ext cx="2276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/>
          <p:cNvCxnSpPr/>
          <p:nvPr/>
        </p:nvCxnSpPr>
        <p:spPr>
          <a:xfrm flipH="1">
            <a:off x="5330950" y="3125420"/>
            <a:ext cx="75895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/>
          <p:cNvCxnSpPr/>
          <p:nvPr/>
        </p:nvCxnSpPr>
        <p:spPr>
          <a:xfrm>
            <a:off x="5330950" y="3201315"/>
            <a:ext cx="0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Connector 584"/>
          <p:cNvCxnSpPr/>
          <p:nvPr/>
        </p:nvCxnSpPr>
        <p:spPr>
          <a:xfrm>
            <a:off x="5330950" y="3277210"/>
            <a:ext cx="75895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Connector 586"/>
          <p:cNvCxnSpPr/>
          <p:nvPr/>
        </p:nvCxnSpPr>
        <p:spPr>
          <a:xfrm>
            <a:off x="5406845" y="3353105"/>
            <a:ext cx="758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Connector 588"/>
          <p:cNvCxnSpPr/>
          <p:nvPr/>
        </p:nvCxnSpPr>
        <p:spPr>
          <a:xfrm flipV="1">
            <a:off x="5482740" y="3277210"/>
            <a:ext cx="75895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Connector 590"/>
          <p:cNvCxnSpPr/>
          <p:nvPr/>
        </p:nvCxnSpPr>
        <p:spPr>
          <a:xfrm>
            <a:off x="5558635" y="3277210"/>
            <a:ext cx="303580" cy="303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Connector 592"/>
          <p:cNvCxnSpPr/>
          <p:nvPr/>
        </p:nvCxnSpPr>
        <p:spPr>
          <a:xfrm flipV="1">
            <a:off x="5862215" y="3277210"/>
            <a:ext cx="303580" cy="303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Connector 594"/>
          <p:cNvCxnSpPr/>
          <p:nvPr/>
        </p:nvCxnSpPr>
        <p:spPr>
          <a:xfrm>
            <a:off x="6014005" y="3049525"/>
            <a:ext cx="75895" cy="75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Connector 596"/>
          <p:cNvCxnSpPr/>
          <p:nvPr/>
        </p:nvCxnSpPr>
        <p:spPr>
          <a:xfrm>
            <a:off x="6089900" y="3125420"/>
            <a:ext cx="3794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Connector 598"/>
          <p:cNvCxnSpPr/>
          <p:nvPr/>
        </p:nvCxnSpPr>
        <p:spPr>
          <a:xfrm flipV="1">
            <a:off x="6469375" y="2973630"/>
            <a:ext cx="151790" cy="1517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Connector 600"/>
          <p:cNvCxnSpPr/>
          <p:nvPr/>
        </p:nvCxnSpPr>
        <p:spPr>
          <a:xfrm>
            <a:off x="6621165" y="2973630"/>
            <a:ext cx="15179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602"/>
          <p:cNvCxnSpPr/>
          <p:nvPr/>
        </p:nvCxnSpPr>
        <p:spPr>
          <a:xfrm>
            <a:off x="6772955" y="2973630"/>
            <a:ext cx="151789" cy="1517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Connector 606"/>
          <p:cNvCxnSpPr/>
          <p:nvPr/>
        </p:nvCxnSpPr>
        <p:spPr>
          <a:xfrm flipH="1">
            <a:off x="6772955" y="3277210"/>
            <a:ext cx="151789" cy="1517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Connector 608"/>
          <p:cNvCxnSpPr/>
          <p:nvPr/>
        </p:nvCxnSpPr>
        <p:spPr>
          <a:xfrm flipH="1">
            <a:off x="6621165" y="3429000"/>
            <a:ext cx="15179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 flipV="1">
            <a:off x="6469375" y="3277210"/>
            <a:ext cx="151790" cy="1517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Connector 612"/>
          <p:cNvCxnSpPr/>
          <p:nvPr/>
        </p:nvCxnSpPr>
        <p:spPr>
          <a:xfrm flipH="1">
            <a:off x="6165795" y="3277210"/>
            <a:ext cx="3035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6924744" y="3125420"/>
            <a:ext cx="75896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 flipV="1">
            <a:off x="7000640" y="3049525"/>
            <a:ext cx="0" cy="7589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000640" y="3049525"/>
            <a:ext cx="30358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>
            <a:off x="7304220" y="3049525"/>
            <a:ext cx="0" cy="30358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Straight Connector 622"/>
          <p:cNvCxnSpPr/>
          <p:nvPr/>
        </p:nvCxnSpPr>
        <p:spPr>
          <a:xfrm flipH="1">
            <a:off x="7000640" y="3353105"/>
            <a:ext cx="30358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Straight Connector 624"/>
          <p:cNvCxnSpPr/>
          <p:nvPr/>
        </p:nvCxnSpPr>
        <p:spPr>
          <a:xfrm flipV="1">
            <a:off x="7000640" y="3277210"/>
            <a:ext cx="0" cy="7589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Connector 626"/>
          <p:cNvCxnSpPr/>
          <p:nvPr/>
        </p:nvCxnSpPr>
        <p:spPr>
          <a:xfrm flipH="1">
            <a:off x="6924744" y="3277210"/>
            <a:ext cx="75896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Straight Connector 629"/>
          <p:cNvCxnSpPr/>
          <p:nvPr/>
        </p:nvCxnSpPr>
        <p:spPr>
          <a:xfrm flipV="1">
            <a:off x="5482740" y="1228045"/>
            <a:ext cx="0" cy="15179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Connector 630"/>
          <p:cNvCxnSpPr/>
          <p:nvPr/>
        </p:nvCxnSpPr>
        <p:spPr>
          <a:xfrm flipV="1">
            <a:off x="6925355" y="3126030"/>
            <a:ext cx="0" cy="1511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Straight Connector 637"/>
          <p:cNvCxnSpPr/>
          <p:nvPr/>
        </p:nvCxnSpPr>
        <p:spPr>
          <a:xfrm>
            <a:off x="5330950" y="1379835"/>
            <a:ext cx="151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traight Connector 639"/>
          <p:cNvCxnSpPr/>
          <p:nvPr/>
        </p:nvCxnSpPr>
        <p:spPr>
          <a:xfrm>
            <a:off x="5330950" y="1303940"/>
            <a:ext cx="151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Connector 641"/>
          <p:cNvCxnSpPr/>
          <p:nvPr/>
        </p:nvCxnSpPr>
        <p:spPr>
          <a:xfrm>
            <a:off x="5330950" y="1076255"/>
            <a:ext cx="151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>
            <a:off x="5330950" y="1228045"/>
            <a:ext cx="151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traight Connector 645"/>
          <p:cNvCxnSpPr/>
          <p:nvPr/>
        </p:nvCxnSpPr>
        <p:spPr>
          <a:xfrm>
            <a:off x="5330950" y="1152150"/>
            <a:ext cx="151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traight Connector 649"/>
          <p:cNvCxnSpPr/>
          <p:nvPr/>
        </p:nvCxnSpPr>
        <p:spPr>
          <a:xfrm flipV="1">
            <a:off x="5330950" y="1107281"/>
            <a:ext cx="151790" cy="2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/>
          <p:cNvCxnSpPr/>
          <p:nvPr/>
        </p:nvCxnSpPr>
        <p:spPr>
          <a:xfrm>
            <a:off x="5330950" y="1190625"/>
            <a:ext cx="151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Connector 653"/>
          <p:cNvCxnSpPr/>
          <p:nvPr/>
        </p:nvCxnSpPr>
        <p:spPr>
          <a:xfrm>
            <a:off x="5330950" y="1266825"/>
            <a:ext cx="151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Connector 655"/>
          <p:cNvCxnSpPr/>
          <p:nvPr/>
        </p:nvCxnSpPr>
        <p:spPr>
          <a:xfrm>
            <a:off x="5330950" y="1340644"/>
            <a:ext cx="151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Mantis Toboggan</dc:creator>
  <cp:lastModifiedBy>Mantis Toboggan</cp:lastModifiedBy>
  <cp:revision>4</cp:revision>
  <dcterms:created xsi:type="dcterms:W3CDTF">2016-01-15T23:42:57Z</dcterms:created>
  <dcterms:modified xsi:type="dcterms:W3CDTF">2016-01-16T00:20:22Z</dcterms:modified>
</cp:coreProperties>
</file>