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9db8f5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9db8f5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a1dc16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a1dc16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a1dc16b7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a1dc16b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88a27bd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88a27bd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b6d866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9b6d866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9b6d866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9b6d866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9b6d866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9b6d866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b6d866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b6d866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9b6d866f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9b6d866f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a1dc16b7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a1dc16b7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a1dc16b7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a1dc16b7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311700" y="1091850"/>
            <a:ext cx="8520600" cy="2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“Data Type Default Values” &amp;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“Choosing the Right Type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for a Column”</a:t>
            </a:r>
            <a:endParaRPr sz="5000"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385825" y="3555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RedFoxTask</a:t>
            </a:r>
            <a:endParaRPr sz="300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3948300"/>
            <a:ext cx="2261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Lead: Sam Guggino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4224900"/>
            <a:ext cx="28287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Members: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Abby Lee  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Cody Carruthers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Kevin Reiff      Chase Evans 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Right Type for a Column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en"/>
              <a:t>For optimum storage, you should try and use the most precise type in all cases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Example: If an integer column is used for values 1-99999, </a:t>
            </a:r>
            <a:r>
              <a:rPr lang="en" sz="1600"/>
              <a:t>MEDIUMINT UNSIGNED</a:t>
            </a:r>
            <a:r>
              <a:rPr lang="en" sz="1800"/>
              <a:t> is the best type to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en"/>
              <a:t>All basic calculations (+, -, *, and /) with </a:t>
            </a:r>
            <a:r>
              <a:rPr lang="en" sz="1600"/>
              <a:t>DECIMAL</a:t>
            </a:r>
            <a:r>
              <a:rPr lang="en"/>
              <a:t> columns are done with precision of 65 decimal digits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en"/>
              <a:t>When accuracy does not matter but speed does, the </a:t>
            </a:r>
            <a:r>
              <a:rPr lang="en" sz="1600"/>
              <a:t>DOUBLE</a:t>
            </a:r>
            <a:r>
              <a:rPr lang="en"/>
              <a:t> type may be good enough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en"/>
              <a:t>For high precision, you can always convert to a </a:t>
            </a:r>
            <a:r>
              <a:rPr lang="en"/>
              <a:t>fixed</a:t>
            </a:r>
            <a:r>
              <a:rPr lang="en"/>
              <a:t>-point type stored in a </a:t>
            </a:r>
            <a:r>
              <a:rPr lang="en" sz="1600"/>
              <a:t>BIGINT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enables you to do all calculations with 64-bit integers and then convert the results back to floating point values as necessary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for a Column (cont.)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2509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581025"/>
            <a:ext cx="68389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Default Values</a:t>
            </a:r>
            <a:endParaRPr sz="27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44925"/>
            <a:ext cx="85206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A </a:t>
            </a:r>
            <a:r>
              <a:rPr lang="en" sz="1600"/>
              <a:t>DEFAULT</a:t>
            </a:r>
            <a:r>
              <a:rPr lang="en" sz="2000"/>
              <a:t> </a:t>
            </a:r>
            <a:r>
              <a:rPr lang="en" sz="2000"/>
              <a:t>clause indicates a default value for a column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can be a literal constant or an expression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Expression values are put in </a:t>
            </a:r>
            <a:r>
              <a:rPr lang="en" sz="2000"/>
              <a:t>parentheses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For </a:t>
            </a:r>
            <a:r>
              <a:rPr lang="en" sz="1600"/>
              <a:t>TIMESTAMP </a:t>
            </a:r>
            <a:r>
              <a:rPr lang="en" sz="2000"/>
              <a:t>and </a:t>
            </a:r>
            <a:r>
              <a:rPr lang="en" sz="1600"/>
              <a:t>DATETIME</a:t>
            </a:r>
            <a:r>
              <a:rPr lang="en" sz="2000"/>
              <a:t> columns, </a:t>
            </a:r>
            <a:r>
              <a:rPr lang="en" sz="1600"/>
              <a:t>CURRENT_TIMESTAMP</a:t>
            </a:r>
            <a:r>
              <a:rPr lang="en" sz="2000"/>
              <a:t> can be used without </a:t>
            </a:r>
            <a:r>
              <a:rPr lang="en" sz="2000"/>
              <a:t>parentheses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1600"/>
              <a:t>SERIAL DEFAULT VALUE</a:t>
            </a:r>
            <a:r>
              <a:rPr lang="en" sz="2000"/>
              <a:t> is used for an integer column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alias for </a:t>
            </a:r>
            <a:r>
              <a:rPr lang="en" sz="1600"/>
              <a:t>NOT NULL AUTO_INCREMENT UNIQUE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1600"/>
              <a:t>BLOB, TEXT, GEOMETRY, </a:t>
            </a:r>
            <a:r>
              <a:rPr lang="en" sz="2000"/>
              <a:t>and</a:t>
            </a:r>
            <a:r>
              <a:rPr lang="en" sz="1600"/>
              <a:t> JSON</a:t>
            </a:r>
            <a:r>
              <a:rPr lang="en" sz="2000"/>
              <a:t> data types can only be assigned </a:t>
            </a:r>
            <a:r>
              <a:rPr lang="en" sz="2000"/>
              <a:t>default</a:t>
            </a:r>
            <a:r>
              <a:rPr lang="en" sz="2000"/>
              <a:t> values if they are written as expressions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Expression Default Values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Literals, built in functions, and operators are allowed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Subqueries, parameters, variables, stored functions, and loadable functions are not allowed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An expression default cannot use a column that has an </a:t>
            </a:r>
            <a:r>
              <a:rPr lang="en" sz="1600"/>
              <a:t>AUTO_INCREMENT</a:t>
            </a:r>
            <a:r>
              <a:rPr lang="en" sz="2000"/>
              <a:t> attribute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An expression default value for one column can refer to other table columns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Exception: references to other table columns must be from columns that appear earlier in the table definition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rule also applies to </a:t>
            </a:r>
            <a:r>
              <a:rPr lang="en" sz="1600"/>
              <a:t>ALTER TABLE</a:t>
            </a:r>
            <a:r>
              <a:rPr lang="en" sz="2000"/>
              <a:t> to reorder columns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Altering Tables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 sz="2000"/>
              <a:t>For</a:t>
            </a:r>
            <a:r>
              <a:rPr lang="en"/>
              <a:t> </a:t>
            </a:r>
            <a:r>
              <a:rPr lang="en" sz="1600"/>
              <a:t>CREATE TABLE ... LIKE</a:t>
            </a:r>
            <a:r>
              <a:rPr lang="en"/>
              <a:t> </a:t>
            </a:r>
            <a:r>
              <a:rPr lang="en" sz="2000"/>
              <a:t>and</a:t>
            </a:r>
            <a:r>
              <a:rPr lang="en"/>
              <a:t> </a:t>
            </a:r>
            <a:r>
              <a:rPr lang="en" sz="1600"/>
              <a:t>CREATE TABLE ... SELECT, </a:t>
            </a:r>
            <a:r>
              <a:rPr lang="en" sz="2000"/>
              <a:t>the destination table uses default values from the original table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If an expression default value has a nondeterministic function, it cannot be used for statement-based replication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</a:t>
            </a:r>
            <a:r>
              <a:rPr lang="en" sz="2000"/>
              <a:t>includes </a:t>
            </a:r>
            <a:r>
              <a:rPr lang="en" sz="1600"/>
              <a:t>INSERT </a:t>
            </a:r>
            <a:r>
              <a:rPr lang="en" sz="2000"/>
              <a:t>and </a:t>
            </a:r>
            <a:r>
              <a:rPr lang="en" sz="1600"/>
              <a:t>UPDATE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binary logging is disabled, the statement will execute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binary logging is enabled and </a:t>
            </a:r>
            <a:r>
              <a:rPr lang="en" sz="1600"/>
              <a:t>binlog_format</a:t>
            </a:r>
            <a:r>
              <a:rPr lang="en" sz="2000"/>
              <a:t> is set to </a:t>
            </a:r>
            <a:r>
              <a:rPr lang="en" sz="1600"/>
              <a:t>STATEMENT</a:t>
            </a:r>
            <a:r>
              <a:rPr lang="en" sz="2000"/>
              <a:t>, the statement will execute but a warning will be sent to the error log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</a:t>
            </a:r>
            <a:r>
              <a:rPr lang="en" sz="1600"/>
              <a:t>binlog_format</a:t>
            </a:r>
            <a:r>
              <a:rPr lang="en" sz="2000"/>
              <a:t> is set to </a:t>
            </a:r>
            <a:r>
              <a:rPr lang="en" sz="1600"/>
              <a:t>MIX</a:t>
            </a:r>
            <a:r>
              <a:rPr lang="en" sz="2000"/>
              <a:t> or </a:t>
            </a:r>
            <a:r>
              <a:rPr lang="en" sz="1600"/>
              <a:t>ROW</a:t>
            </a:r>
            <a:r>
              <a:rPr lang="en" sz="2000"/>
              <a:t>, the statement will execute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Rows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 sz="2000"/>
              <a:t>To insert a new row the default value of a column with an expression value can be inserted by removing the column name or setting it to</a:t>
            </a:r>
            <a:r>
              <a:rPr lang="en" sz="1600"/>
              <a:t> DEFAULT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The use of  </a:t>
            </a:r>
            <a:r>
              <a:rPr lang="en" sz="1600"/>
              <a:t>DEFAULT(col_name)</a:t>
            </a:r>
            <a:r>
              <a:rPr lang="en" sz="2000"/>
              <a:t> to specify the default value for a named column can only be used for columns that have a literal default value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Not all storage engines allow expression values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ER_UNSUPPORTED_ACTION_ON_DEFAULT_VAL_GENERATED </a:t>
            </a:r>
            <a:r>
              <a:rPr lang="en" sz="2000"/>
              <a:t>will occur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Default Handling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33975"/>
            <a:ext cx="85206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➝"/>
            </a:pPr>
            <a:r>
              <a:rPr lang="en" sz="1900"/>
              <a:t>If there is no explicit </a:t>
            </a:r>
            <a:r>
              <a:rPr lang="en" sz="1600"/>
              <a:t>DEFAULT</a:t>
            </a:r>
            <a:r>
              <a:rPr lang="en" sz="1900"/>
              <a:t> value, MySQL will: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Define the column with </a:t>
            </a:r>
            <a:r>
              <a:rPr lang="en" sz="1600"/>
              <a:t>DEFAULT NULL </a:t>
            </a:r>
            <a:r>
              <a:rPr lang="en" sz="1900"/>
              <a:t>clause if the column can take </a:t>
            </a:r>
            <a:r>
              <a:rPr lang="en" sz="1600"/>
              <a:t>NULL</a:t>
            </a:r>
            <a:r>
              <a:rPr lang="en" sz="1900"/>
              <a:t> as a value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Define the column with no </a:t>
            </a:r>
            <a:r>
              <a:rPr lang="en" sz="1900"/>
              <a:t>explicit</a:t>
            </a:r>
            <a:r>
              <a:rPr lang="en" sz="1900"/>
              <a:t> </a:t>
            </a:r>
            <a:r>
              <a:rPr lang="en" sz="1600"/>
              <a:t>DEFAULT</a:t>
            </a:r>
            <a:r>
              <a:rPr lang="en" sz="1900"/>
              <a:t> clause if null cannot be used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For data entry into a </a:t>
            </a:r>
            <a:r>
              <a:rPr lang="en" sz="1600"/>
              <a:t>NOT NULL </a:t>
            </a:r>
            <a:r>
              <a:rPr lang="en" sz="1900"/>
              <a:t>column, MySQL will handle the column based on the SQL mode used if an </a:t>
            </a:r>
            <a:r>
              <a:rPr lang="en" sz="1600"/>
              <a:t>INSERT </a:t>
            </a:r>
            <a:r>
              <a:rPr lang="en" sz="1900"/>
              <a:t>or </a:t>
            </a:r>
            <a:r>
              <a:rPr lang="en" sz="1600"/>
              <a:t>REPLACE</a:t>
            </a:r>
            <a:r>
              <a:rPr lang="en" sz="1900"/>
              <a:t> statement includes no value, or an </a:t>
            </a:r>
            <a:r>
              <a:rPr lang="en" sz="1600"/>
              <a:t>UPDATE</a:t>
            </a:r>
            <a:r>
              <a:rPr lang="en" sz="1900"/>
              <a:t> statement sets the column to </a:t>
            </a:r>
            <a:r>
              <a:rPr lang="en" sz="1600"/>
              <a:t>NULL</a:t>
            </a:r>
            <a:r>
              <a:rPr lang="en" sz="1900"/>
              <a:t>:</a:t>
            </a:r>
            <a:endParaRPr sz="1900"/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SzPts val="1900"/>
              <a:buChar char="↳"/>
            </a:pPr>
            <a:r>
              <a:rPr lang="en" sz="1900"/>
              <a:t>If strict SQL mode is enabled, an error will occur </a:t>
            </a:r>
            <a:endParaRPr sz="1900"/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SzPts val="1900"/>
              <a:buChar char="↳"/>
            </a:pPr>
            <a:r>
              <a:rPr lang="en" sz="1900"/>
              <a:t>If strict SQL mode is not enabled, MySQL sets the column to the implicit default value for the column data type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Defaults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48400"/>
            <a:ext cx="85206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The </a:t>
            </a:r>
            <a:r>
              <a:rPr lang="en" sz="1600"/>
              <a:t>SHOW CREATE TABLE</a:t>
            </a:r>
            <a:r>
              <a:rPr lang="en" sz="2000"/>
              <a:t> statement shows which columns have an explicit </a:t>
            </a:r>
            <a:r>
              <a:rPr lang="en" sz="1600"/>
              <a:t>DEFAULT </a:t>
            </a:r>
            <a:r>
              <a:rPr lang="en" sz="2000"/>
              <a:t>clause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For numeric types, the default is 0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</a:t>
            </a:r>
            <a:r>
              <a:rPr lang="en" sz="2000"/>
              <a:t>or integer or floating-point types declared with the </a:t>
            </a:r>
            <a:r>
              <a:rPr lang="en" sz="1600"/>
              <a:t>AUTO_INCREMENT</a:t>
            </a:r>
            <a:r>
              <a:rPr lang="en" sz="2000"/>
              <a:t> attribute, the default is the next value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For date and time types </a:t>
            </a:r>
            <a:r>
              <a:rPr lang="en" sz="2000"/>
              <a:t>besides</a:t>
            </a:r>
            <a:r>
              <a:rPr lang="en" sz="2000"/>
              <a:t> </a:t>
            </a:r>
            <a:r>
              <a:rPr lang="en" sz="1600"/>
              <a:t>TIMESTAMP</a:t>
            </a:r>
            <a:r>
              <a:rPr lang="en" sz="2000"/>
              <a:t>, the default value is the correct “zero” value for the type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is true for </a:t>
            </a:r>
            <a:r>
              <a:rPr lang="en" sz="1600"/>
              <a:t>TIMESTAMP</a:t>
            </a:r>
            <a:r>
              <a:rPr lang="en" sz="2000"/>
              <a:t> if the </a:t>
            </a:r>
            <a:r>
              <a:rPr lang="en" sz="1600"/>
              <a:t>explicit_defaults_for_timestamp</a:t>
            </a:r>
            <a:r>
              <a:rPr lang="en" sz="2000"/>
              <a:t> is enabled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If it is not enabled, the default value for</a:t>
            </a:r>
            <a:r>
              <a:rPr lang="en" sz="1600"/>
              <a:t> TIMESTAMP</a:t>
            </a:r>
            <a:r>
              <a:rPr lang="en" sz="2000"/>
              <a:t> is the current date and time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Besides </a:t>
            </a:r>
            <a:r>
              <a:rPr lang="en" sz="1600"/>
              <a:t>ENUM</a:t>
            </a:r>
            <a:r>
              <a:rPr lang="en" sz="2000"/>
              <a:t>, the default value is the empty string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➝"/>
            </a:pPr>
            <a:r>
              <a:rPr lang="en" sz="2000"/>
              <a:t>For </a:t>
            </a:r>
            <a:r>
              <a:rPr lang="en" sz="1600"/>
              <a:t>ENUM,</a:t>
            </a:r>
            <a:r>
              <a:rPr lang="en" sz="2000"/>
              <a:t>  the default is the first enumeration value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75" y="792838"/>
            <a:ext cx="6251451" cy="35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86025" y="145375"/>
            <a:ext cx="496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Demo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891563"/>
            <a:ext cx="68389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15325" y="105275"/>
            <a:ext cx="496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Demo (cont)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