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47"/>
  </p:notesMasterIdLst>
  <p:handoutMasterIdLst>
    <p:handoutMasterId r:id="rId48"/>
  </p:handoutMasterIdLst>
  <p:sldIdLst>
    <p:sldId id="311" r:id="rId5"/>
    <p:sldId id="312" r:id="rId6"/>
    <p:sldId id="313" r:id="rId7"/>
    <p:sldId id="320" r:id="rId8"/>
    <p:sldId id="291" r:id="rId9"/>
    <p:sldId id="315" r:id="rId10"/>
    <p:sldId id="301" r:id="rId11"/>
    <p:sldId id="292" r:id="rId12"/>
    <p:sldId id="316" r:id="rId13"/>
    <p:sldId id="317" r:id="rId14"/>
    <p:sldId id="318" r:id="rId15"/>
    <p:sldId id="263" r:id="rId16"/>
    <p:sldId id="293" r:id="rId17"/>
    <p:sldId id="299" r:id="rId18"/>
    <p:sldId id="314" r:id="rId19"/>
    <p:sldId id="322" r:id="rId20"/>
    <p:sldId id="324" r:id="rId21"/>
    <p:sldId id="327" r:id="rId22"/>
    <p:sldId id="323" r:id="rId23"/>
    <p:sldId id="325" r:id="rId24"/>
    <p:sldId id="326" r:id="rId25"/>
    <p:sldId id="328" r:id="rId26"/>
    <p:sldId id="329" r:id="rId27"/>
    <p:sldId id="330" r:id="rId28"/>
    <p:sldId id="321" r:id="rId29"/>
    <p:sldId id="319" r:id="rId30"/>
    <p:sldId id="304" r:id="rId31"/>
    <p:sldId id="306" r:id="rId32"/>
    <p:sldId id="305" r:id="rId33"/>
    <p:sldId id="303" r:id="rId34"/>
    <p:sldId id="307" r:id="rId35"/>
    <p:sldId id="308" r:id="rId36"/>
    <p:sldId id="310" r:id="rId37"/>
    <p:sldId id="331" r:id="rId38"/>
    <p:sldId id="333" r:id="rId39"/>
    <p:sldId id="339" r:id="rId40"/>
    <p:sldId id="336" r:id="rId41"/>
    <p:sldId id="335" r:id="rId42"/>
    <p:sldId id="332" r:id="rId43"/>
    <p:sldId id="334" r:id="rId44"/>
    <p:sldId id="337" r:id="rId45"/>
    <p:sldId id="33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4" Type="http://schemas.microsoft.com/office/2015/10/relationships/revisionInfo" Target="revisionInfo.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r>
              <a:rPr lang="en-US" b="0" i="0" dirty="0" smtClean="0"/>
              <a:t>.</a:t>
            </a:r>
            <a:endParaRPr lang="en-US" b="0" i="0"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431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307893099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51" r:id="rId12"/>
    <p:sldLayoutId id="214748375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3730928322"/>
                    </a:ext>
                  </a:extLst>
                </a:gridCol>
                <a:gridCol w="5257800">
                  <a:extLst>
                    <a:ext uri="{9D8B030D-6E8A-4147-A177-3AD203B41FA5}">
                      <a16:colId xmlns=""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a:t>
            </a:r>
            <a:r>
              <a:rPr lang="en-US" dirty="0"/>
              <a:t>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6759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156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452232699"/>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endParaRPr lang="en-US" dirty="0"/>
          </a:p>
        </p:txBody>
      </p:sp>
    </p:spTree>
    <p:extLst>
      <p:ext uri="{BB962C8B-B14F-4D97-AF65-F5344CB8AC3E}">
        <p14:creationId xmlns:p14="http://schemas.microsoft.com/office/powerpoint/2010/main" val="244715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a:t>
            </a:r>
            <a:r>
              <a:rPr lang="en-US" dirty="0" smtClean="0"/>
              <a:t>“in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7145</TotalTime>
  <Words>4603</Words>
  <Application>Microsoft Macintosh PowerPoint</Application>
  <PresentationFormat>Custom</PresentationFormat>
  <Paragraphs>420</Paragraphs>
  <Slides>42</Slides>
  <Notes>29</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3_Office Theme</vt:lpstr>
      <vt:lpstr>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360</cp:revision>
  <dcterms:created xsi:type="dcterms:W3CDTF">2015-09-15T13:10:44Z</dcterms:created>
  <dcterms:modified xsi:type="dcterms:W3CDTF">2017-06-11T21:51:12Z</dcterms:modified>
</cp:coreProperties>
</file>