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57" r:id="rId3"/>
    <p:sldId id="259" r:id="rId4"/>
    <p:sldId id="260" r:id="rId5"/>
    <p:sldId id="261" r:id="rId6"/>
    <p:sldId id="262" r:id="rId7"/>
    <p:sldId id="263" r:id="rId8"/>
    <p:sldId id="264" r:id="rId9"/>
    <p:sldId id="265"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FFF2CC"/>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98" d="100"/>
          <a:sy n="98" d="100"/>
        </p:scale>
        <p:origin x="139"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Design 1</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219CF06-472A-4D49-B22F-B44B8895BA3A}">
      <dgm:prSet phldrT="[Text]"/>
      <dgm:spPr/>
      <dgm:t>
        <a:bodyPr/>
        <a:lstStyle/>
        <a:p>
          <a:r>
            <a:rPr lang="en-US" dirty="0">
              <a:solidFill>
                <a:schemeClr val="tx1"/>
              </a:solidFill>
            </a:rPr>
            <a:t>Design 2</a:t>
          </a:r>
        </a:p>
      </dgm:t>
    </dgm:pt>
    <dgm:pt modelId="{95EC2EC8-4960-4072-92C2-F538E64D06D2}" type="parTrans" cxnId="{99EEE80D-46BA-4C67-9D05-1375665531D7}">
      <dgm:prSet/>
      <dgm:spPr/>
      <dgm:t>
        <a:bodyPr/>
        <a:lstStyle/>
        <a:p>
          <a:endParaRPr lang="en-US">
            <a:solidFill>
              <a:schemeClr val="tx1"/>
            </a:solidFill>
          </a:endParaRPr>
        </a:p>
      </dgm:t>
    </dgm:pt>
    <dgm:pt modelId="{C4597EB7-4DD7-4A88-B983-92F911392E69}" type="sibTrans" cxnId="{99EEE80D-46BA-4C67-9D05-1375665531D7}">
      <dgm:prSet/>
      <dgm:spPr/>
      <dgm:t>
        <a:bodyPr/>
        <a:lstStyle/>
        <a:p>
          <a:endParaRPr lang="en-US">
            <a:solidFill>
              <a:schemeClr val="tx1"/>
            </a:solidFill>
          </a:endParaRPr>
        </a:p>
      </dgm:t>
    </dgm:pt>
    <dgm:pt modelId="{0E1756FE-9A0E-40C2-AF27-BEDB22587F4C}">
      <dgm:prSet phldrT="[Text]"/>
      <dgm:spPr/>
      <dgm:t>
        <a:bodyPr/>
        <a:lstStyle/>
        <a:p>
          <a:r>
            <a:rPr lang="en-US" dirty="0">
              <a:solidFill>
                <a:schemeClr val="tx1"/>
              </a:solidFill>
            </a:rPr>
            <a:t>Design 3</a:t>
          </a:r>
        </a:p>
      </dgm:t>
    </dgm:pt>
    <dgm:pt modelId="{126B296A-DE0A-4D6F-B72A-CABD3A1D5C4A}" type="parTrans" cxnId="{64BFD0F3-AB7F-4A18-AB3F-A1C6A3B4F65A}">
      <dgm:prSet/>
      <dgm:spPr/>
      <dgm:t>
        <a:bodyPr/>
        <a:lstStyle/>
        <a:p>
          <a:endParaRPr lang="en-US">
            <a:solidFill>
              <a:schemeClr val="tx1"/>
            </a:solidFill>
          </a:endParaRPr>
        </a:p>
      </dgm:t>
    </dgm:pt>
    <dgm:pt modelId="{AC5AD43E-8BA6-40C9-90EE-24F45AB1BC51}" type="sibTrans" cxnId="{64BFD0F3-AB7F-4A18-AB3F-A1C6A3B4F65A}">
      <dgm:prSet/>
      <dgm:spPr/>
      <dgm:t>
        <a:bodyPr/>
        <a:lstStyle/>
        <a:p>
          <a:endParaRPr lang="en-US">
            <a:solidFill>
              <a:schemeClr val="tx1"/>
            </a:solidFill>
          </a:endParaRPr>
        </a:p>
      </dgm:t>
    </dgm:pt>
    <dgm:pt modelId="{2DE38695-58BA-4A8F-8BF2-B4AF6597D3FC}">
      <dgm:prSet phldrT="[Text]"/>
      <dgm:spPr/>
      <dgm:t>
        <a:bodyPr/>
        <a:lstStyle/>
        <a:p>
          <a:r>
            <a:rPr lang="en-US" dirty="0">
              <a:solidFill>
                <a:schemeClr val="tx1"/>
              </a:solidFill>
            </a:rPr>
            <a:t>Design 4</a:t>
          </a:r>
        </a:p>
      </dgm:t>
    </dgm:pt>
    <dgm:pt modelId="{B6DEECF7-E0A9-4192-A96C-F610FC2A1389}" type="parTrans" cxnId="{92B270C0-52B8-49C3-8698-DAB9C0880155}">
      <dgm:prSet/>
      <dgm:spPr/>
      <dgm:t>
        <a:bodyPr/>
        <a:lstStyle/>
        <a:p>
          <a:endParaRPr lang="en-US">
            <a:solidFill>
              <a:schemeClr val="tx1"/>
            </a:solidFill>
          </a:endParaRPr>
        </a:p>
      </dgm:t>
    </dgm:pt>
    <dgm:pt modelId="{50C5104F-FEB7-4B02-AC0F-6A450247F1CD}" type="sibTrans" cxnId="{92B270C0-52B8-49C3-8698-DAB9C0880155}">
      <dgm:prSet/>
      <dgm:spPr/>
      <dgm:t>
        <a:bodyPr/>
        <a:lstStyle/>
        <a:p>
          <a:endParaRPr lang="en-US">
            <a:solidFill>
              <a:schemeClr val="tx1"/>
            </a:solidFill>
          </a:endParaRPr>
        </a:p>
      </dgm:t>
    </dgm:pt>
    <dgm:pt modelId="{6A4FCFFA-444B-43DD-9046-3AADE5D1F4C9}">
      <dgm:prSet phldrT="[Text]"/>
      <dgm:spPr/>
      <dgm:t>
        <a:bodyPr/>
        <a:lstStyle/>
        <a:p>
          <a:r>
            <a:rPr lang="en-US" dirty="0">
              <a:solidFill>
                <a:schemeClr val="tx1"/>
              </a:solidFill>
            </a:rPr>
            <a:t>Design 5</a:t>
          </a:r>
        </a:p>
      </dgm:t>
    </dgm:pt>
    <dgm:pt modelId="{6FBD2B74-C1A1-43FE-A588-225B50F80240}" type="parTrans" cxnId="{0438D83B-F945-4B4E-B4C3-D754C38CB87A}">
      <dgm:prSet/>
      <dgm:spPr/>
      <dgm:t>
        <a:bodyPr/>
        <a:lstStyle/>
        <a:p>
          <a:endParaRPr lang="en-US">
            <a:solidFill>
              <a:schemeClr val="tx1"/>
            </a:solidFill>
          </a:endParaRPr>
        </a:p>
      </dgm:t>
    </dgm:pt>
    <dgm:pt modelId="{6194E1D2-9BCB-4BC2-A5C1-B5C7213CB280}" type="sibTrans" cxnId="{0438D83B-F945-4B4E-B4C3-D754C38CB87A}">
      <dgm:prSet/>
      <dgm:spPr/>
      <dgm:t>
        <a:bodyPr/>
        <a:lstStyle/>
        <a:p>
          <a:endParaRPr lang="en-US">
            <a:solidFill>
              <a:schemeClr val="tx1"/>
            </a:solidFill>
          </a:endParaRPr>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10">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5">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10"/>
      <dgm:spPr/>
    </dgm:pt>
    <dgm:pt modelId="{F78791F6-8845-4D85-8FCC-3525878660B6}" type="pres">
      <dgm:prSet presAssocID="{BBFAC1CF-FB45-4815-B4AD-A0064D1B9DF7}" presName="spaceBetweenRectangles" presStyleCnt="0"/>
      <dgm:spPr/>
    </dgm:pt>
    <dgm:pt modelId="{82F54AC2-4FE0-482E-BC67-BF735496D70F}" type="pres">
      <dgm:prSet presAssocID="{E219CF06-472A-4D49-B22F-B44B8895BA3A}" presName="composite" presStyleCnt="0"/>
      <dgm:spPr/>
    </dgm:pt>
    <dgm:pt modelId="{086C4028-E570-4C97-805F-0C7D8D7F5D26}" type="pres">
      <dgm:prSet presAssocID="{E219CF06-472A-4D49-B22F-B44B8895BA3A}" presName="Parent1" presStyleLbl="node1" presStyleIdx="2" presStyleCnt="10">
        <dgm:presLayoutVars>
          <dgm:chMax val="1"/>
          <dgm:chPref val="1"/>
          <dgm:bulletEnabled val="1"/>
        </dgm:presLayoutVars>
      </dgm:prSet>
      <dgm:spPr/>
    </dgm:pt>
    <dgm:pt modelId="{24AAF4F4-6396-4EA2-8E83-1A293A16235A}" type="pres">
      <dgm:prSet presAssocID="{E219CF06-472A-4D49-B22F-B44B8895BA3A}" presName="Childtext1" presStyleLbl="revTx" presStyleIdx="1" presStyleCnt="5">
        <dgm:presLayoutVars>
          <dgm:chMax val="0"/>
          <dgm:chPref val="0"/>
          <dgm:bulletEnabled val="1"/>
        </dgm:presLayoutVars>
      </dgm:prSet>
      <dgm:spPr/>
    </dgm:pt>
    <dgm:pt modelId="{9650F368-4B1D-485E-8077-0AC20E234246}" type="pres">
      <dgm:prSet presAssocID="{E219CF06-472A-4D49-B22F-B44B8895BA3A}" presName="BalanceSpacing" presStyleCnt="0"/>
      <dgm:spPr/>
    </dgm:pt>
    <dgm:pt modelId="{DC6FACF7-392E-41F7-A5FA-ABE3E62E537F}" type="pres">
      <dgm:prSet presAssocID="{E219CF06-472A-4D49-B22F-B44B8895BA3A}" presName="BalanceSpacing1" presStyleCnt="0"/>
      <dgm:spPr/>
    </dgm:pt>
    <dgm:pt modelId="{9389B828-6B7F-4CD3-880B-C6216114697F}" type="pres">
      <dgm:prSet presAssocID="{C4597EB7-4DD7-4A88-B983-92F911392E69}" presName="Accent1Text" presStyleLbl="node1" presStyleIdx="3" presStyleCnt="10"/>
      <dgm:spPr/>
    </dgm:pt>
    <dgm:pt modelId="{DF294135-5988-4E7D-9923-8C52B674575C}" type="pres">
      <dgm:prSet presAssocID="{C4597EB7-4DD7-4A88-B983-92F911392E69}" presName="spaceBetweenRectangles" presStyleCnt="0"/>
      <dgm:spPr/>
    </dgm:pt>
    <dgm:pt modelId="{EAA7EB19-32E9-4F0C-9F6C-24E51D82C78B}" type="pres">
      <dgm:prSet presAssocID="{0E1756FE-9A0E-40C2-AF27-BEDB22587F4C}" presName="composite" presStyleCnt="0"/>
      <dgm:spPr/>
    </dgm:pt>
    <dgm:pt modelId="{8E02C9CA-7E47-4C0E-9D64-9A4547D3E10B}" type="pres">
      <dgm:prSet presAssocID="{0E1756FE-9A0E-40C2-AF27-BEDB22587F4C}" presName="Parent1" presStyleLbl="node1" presStyleIdx="4" presStyleCnt="10">
        <dgm:presLayoutVars>
          <dgm:chMax val="1"/>
          <dgm:chPref val="1"/>
          <dgm:bulletEnabled val="1"/>
        </dgm:presLayoutVars>
      </dgm:prSet>
      <dgm:spPr/>
    </dgm:pt>
    <dgm:pt modelId="{3617D18F-FC41-4379-8912-3757CD3B8A92}" type="pres">
      <dgm:prSet presAssocID="{0E1756FE-9A0E-40C2-AF27-BEDB22587F4C}" presName="Childtext1" presStyleLbl="revTx" presStyleIdx="2" presStyleCnt="5">
        <dgm:presLayoutVars>
          <dgm:chMax val="0"/>
          <dgm:chPref val="0"/>
          <dgm:bulletEnabled val="1"/>
        </dgm:presLayoutVars>
      </dgm:prSet>
      <dgm:spPr/>
    </dgm:pt>
    <dgm:pt modelId="{F28AB40F-93CA-4F5C-ADC0-1B28CAD0E87C}" type="pres">
      <dgm:prSet presAssocID="{0E1756FE-9A0E-40C2-AF27-BEDB22587F4C}" presName="BalanceSpacing" presStyleCnt="0"/>
      <dgm:spPr/>
    </dgm:pt>
    <dgm:pt modelId="{FD8EA8C7-F262-4730-8888-4B7638BDBF47}" type="pres">
      <dgm:prSet presAssocID="{0E1756FE-9A0E-40C2-AF27-BEDB22587F4C}" presName="BalanceSpacing1" presStyleCnt="0"/>
      <dgm:spPr/>
    </dgm:pt>
    <dgm:pt modelId="{49CC989F-47AD-4C12-A6F8-6A4849D90237}" type="pres">
      <dgm:prSet presAssocID="{AC5AD43E-8BA6-40C9-90EE-24F45AB1BC51}" presName="Accent1Text" presStyleLbl="node1" presStyleIdx="5" presStyleCnt="10"/>
      <dgm:spPr/>
    </dgm:pt>
    <dgm:pt modelId="{9D245871-3433-44B1-B19B-6FCC891E4FD9}" type="pres">
      <dgm:prSet presAssocID="{AC5AD43E-8BA6-40C9-90EE-24F45AB1BC51}" presName="spaceBetweenRectangles" presStyleCnt="0"/>
      <dgm:spPr/>
    </dgm:pt>
    <dgm:pt modelId="{F1514F44-26EE-40F7-8EF7-D089CA9FBB32}" type="pres">
      <dgm:prSet presAssocID="{2DE38695-58BA-4A8F-8BF2-B4AF6597D3FC}" presName="composite" presStyleCnt="0"/>
      <dgm:spPr/>
    </dgm:pt>
    <dgm:pt modelId="{1CF68D52-AC71-446A-824B-331D380D19AB}" type="pres">
      <dgm:prSet presAssocID="{2DE38695-58BA-4A8F-8BF2-B4AF6597D3FC}" presName="Parent1" presStyleLbl="node1" presStyleIdx="6" presStyleCnt="10">
        <dgm:presLayoutVars>
          <dgm:chMax val="1"/>
          <dgm:chPref val="1"/>
          <dgm:bulletEnabled val="1"/>
        </dgm:presLayoutVars>
      </dgm:prSet>
      <dgm:spPr/>
    </dgm:pt>
    <dgm:pt modelId="{8803F8D3-B9BA-46F4-8DA3-658EBC5AC972}" type="pres">
      <dgm:prSet presAssocID="{2DE38695-58BA-4A8F-8BF2-B4AF6597D3FC}" presName="Childtext1" presStyleLbl="revTx" presStyleIdx="3" presStyleCnt="5">
        <dgm:presLayoutVars>
          <dgm:chMax val="0"/>
          <dgm:chPref val="0"/>
          <dgm:bulletEnabled val="1"/>
        </dgm:presLayoutVars>
      </dgm:prSet>
      <dgm:spPr/>
    </dgm:pt>
    <dgm:pt modelId="{32317E29-73A1-4ECB-B0CE-0AC1152A6D7A}" type="pres">
      <dgm:prSet presAssocID="{2DE38695-58BA-4A8F-8BF2-B4AF6597D3FC}" presName="BalanceSpacing" presStyleCnt="0"/>
      <dgm:spPr/>
    </dgm:pt>
    <dgm:pt modelId="{86F6CEF1-E9C1-45F5-AA7F-64834AE30BDA}" type="pres">
      <dgm:prSet presAssocID="{2DE38695-58BA-4A8F-8BF2-B4AF6597D3FC}" presName="BalanceSpacing1" presStyleCnt="0"/>
      <dgm:spPr/>
    </dgm:pt>
    <dgm:pt modelId="{73478D76-B81E-4F9D-AE2D-0BE77E0EB995}" type="pres">
      <dgm:prSet presAssocID="{50C5104F-FEB7-4B02-AC0F-6A450247F1CD}" presName="Accent1Text" presStyleLbl="node1" presStyleIdx="7" presStyleCnt="10"/>
      <dgm:spPr/>
    </dgm:pt>
    <dgm:pt modelId="{9D5831D7-E95D-4015-91C3-1CCD92511EF4}" type="pres">
      <dgm:prSet presAssocID="{50C5104F-FEB7-4B02-AC0F-6A450247F1CD}" presName="spaceBetweenRectangles" presStyleCnt="0"/>
      <dgm:spPr/>
    </dgm:pt>
    <dgm:pt modelId="{CF898DA2-6F81-451A-AECD-1911346E514C}" type="pres">
      <dgm:prSet presAssocID="{6A4FCFFA-444B-43DD-9046-3AADE5D1F4C9}" presName="composite" presStyleCnt="0"/>
      <dgm:spPr/>
    </dgm:pt>
    <dgm:pt modelId="{E73095F5-EF93-4F9E-8583-9070C4DC8D56}" type="pres">
      <dgm:prSet presAssocID="{6A4FCFFA-444B-43DD-9046-3AADE5D1F4C9}" presName="Parent1" presStyleLbl="node1" presStyleIdx="8" presStyleCnt="10">
        <dgm:presLayoutVars>
          <dgm:chMax val="1"/>
          <dgm:chPref val="1"/>
          <dgm:bulletEnabled val="1"/>
        </dgm:presLayoutVars>
      </dgm:prSet>
      <dgm:spPr/>
    </dgm:pt>
    <dgm:pt modelId="{C2B784D3-9D62-40FC-ABC8-96FCE8DD5438}" type="pres">
      <dgm:prSet presAssocID="{6A4FCFFA-444B-43DD-9046-3AADE5D1F4C9}" presName="Childtext1" presStyleLbl="revTx" presStyleIdx="4" presStyleCnt="5">
        <dgm:presLayoutVars>
          <dgm:chMax val="0"/>
          <dgm:chPref val="0"/>
          <dgm:bulletEnabled val="1"/>
        </dgm:presLayoutVars>
      </dgm:prSet>
      <dgm:spPr/>
    </dgm:pt>
    <dgm:pt modelId="{30287C06-B12B-460F-B06F-824E656077A3}" type="pres">
      <dgm:prSet presAssocID="{6A4FCFFA-444B-43DD-9046-3AADE5D1F4C9}" presName="BalanceSpacing" presStyleCnt="0"/>
      <dgm:spPr/>
    </dgm:pt>
    <dgm:pt modelId="{8B212C20-315A-4768-A71F-7A0141457EA2}" type="pres">
      <dgm:prSet presAssocID="{6A4FCFFA-444B-43DD-9046-3AADE5D1F4C9}" presName="BalanceSpacing1" presStyleCnt="0"/>
      <dgm:spPr/>
    </dgm:pt>
    <dgm:pt modelId="{3B24438F-B54F-4578-A2ED-266B850D189B}" type="pres">
      <dgm:prSet presAssocID="{6194E1D2-9BCB-4BC2-A5C1-B5C7213CB280}" presName="Accent1Text" presStyleLbl="node1" presStyleIdx="9" presStyleCnt="10"/>
      <dgm:spPr/>
    </dgm:pt>
  </dgm:ptLst>
  <dgm:cxnLst>
    <dgm:cxn modelId="{64579302-47B0-4745-846C-EDDB1332E2A0}" type="presOf" srcId="{BBFAC1CF-FB45-4815-B4AD-A0064D1B9DF7}" destId="{9A30A22A-4099-4164-B490-37968B1380F3}" srcOrd="0" destOrd="0" presId="urn:microsoft.com/office/officeart/2008/layout/AlternatingHexagons"/>
    <dgm:cxn modelId="{99EEE80D-46BA-4C67-9D05-1375665531D7}" srcId="{A6DD3D5F-E149-46DF-9DCA-EAF6439D8FBC}" destId="{E219CF06-472A-4D49-B22F-B44B8895BA3A}" srcOrd="1" destOrd="0" parTransId="{95EC2EC8-4960-4072-92C2-F538E64D06D2}" sibTransId="{C4597EB7-4DD7-4A88-B983-92F911392E69}"/>
    <dgm:cxn modelId="{3ECC5E1E-88A0-46EA-B89A-FA328CCD8E58}" type="presOf" srcId="{6194E1D2-9BCB-4BC2-A5C1-B5C7213CB280}" destId="{3B24438F-B54F-4578-A2ED-266B850D189B}" srcOrd="0" destOrd="0" presId="urn:microsoft.com/office/officeart/2008/layout/AlternatingHexagons"/>
    <dgm:cxn modelId="{0B9FC034-5FDF-4190-9970-574E0153524B}" type="presOf" srcId="{50C5104F-FEB7-4B02-AC0F-6A450247F1CD}" destId="{73478D76-B81E-4F9D-AE2D-0BE77E0EB995}" srcOrd="0" destOrd="0" presId="urn:microsoft.com/office/officeart/2008/layout/AlternatingHexagons"/>
    <dgm:cxn modelId="{0438D83B-F945-4B4E-B4C3-D754C38CB87A}" srcId="{A6DD3D5F-E149-46DF-9DCA-EAF6439D8FBC}" destId="{6A4FCFFA-444B-43DD-9046-3AADE5D1F4C9}" srcOrd="4" destOrd="0" parTransId="{6FBD2B74-C1A1-43FE-A588-225B50F80240}" sibTransId="{6194E1D2-9BCB-4BC2-A5C1-B5C7213CB280}"/>
    <dgm:cxn modelId="{383CED48-339E-4430-A6C7-32BB4AF9B34A}" type="presOf" srcId="{A6DD3D5F-E149-46DF-9DCA-EAF6439D8FBC}" destId="{351FC134-8697-4C99-AFA8-B90BC49F3901}" srcOrd="0" destOrd="0" presId="urn:microsoft.com/office/officeart/2008/layout/AlternatingHexagons"/>
    <dgm:cxn modelId="{07BB264F-6805-41F0-B2E3-689A2692E06C}" type="presOf" srcId="{EEA06D5F-AEF1-4E25-81CB-378F9FBE7219}" destId="{7FFF41F5-4B85-4283-89BC-F72BB1DCDF17}" srcOrd="0" destOrd="0" presId="urn:microsoft.com/office/officeart/2008/layout/AlternatingHexagons"/>
    <dgm:cxn modelId="{86D2C055-8FA8-4F73-A61E-419046E9327D}" type="presOf" srcId="{E219CF06-472A-4D49-B22F-B44B8895BA3A}" destId="{086C4028-E570-4C97-805F-0C7D8D7F5D26}" srcOrd="0" destOrd="0" presId="urn:microsoft.com/office/officeart/2008/layout/AlternatingHexagons"/>
    <dgm:cxn modelId="{980C487B-237A-41EB-AA03-4AC25CD2A689}" type="presOf" srcId="{C4597EB7-4DD7-4A88-B983-92F911392E69}" destId="{9389B828-6B7F-4CD3-880B-C6216114697F}" srcOrd="0" destOrd="0" presId="urn:microsoft.com/office/officeart/2008/layout/AlternatingHexagons"/>
    <dgm:cxn modelId="{A8F66691-B975-4D04-AD78-80CCA1192D00}" type="presOf" srcId="{6A4FCFFA-444B-43DD-9046-3AADE5D1F4C9}" destId="{E73095F5-EF93-4F9E-8583-9070C4DC8D56}"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B6EC1A9-8882-4523-9B6E-A2259F54876C}" type="presOf" srcId="{AC5AD43E-8BA6-40C9-90EE-24F45AB1BC51}" destId="{49CC989F-47AD-4C12-A6F8-6A4849D90237}" srcOrd="0" destOrd="0" presId="urn:microsoft.com/office/officeart/2008/layout/AlternatingHexagons"/>
    <dgm:cxn modelId="{92B270C0-52B8-49C3-8698-DAB9C0880155}" srcId="{A6DD3D5F-E149-46DF-9DCA-EAF6439D8FBC}" destId="{2DE38695-58BA-4A8F-8BF2-B4AF6597D3FC}" srcOrd="3" destOrd="0" parTransId="{B6DEECF7-E0A9-4192-A96C-F610FC2A1389}" sibTransId="{50C5104F-FEB7-4B02-AC0F-6A450247F1CD}"/>
    <dgm:cxn modelId="{461AA0C8-08BD-4606-AB04-4CECEEA600E7}" type="presOf" srcId="{0E1756FE-9A0E-40C2-AF27-BEDB22587F4C}" destId="{8E02C9CA-7E47-4C0E-9D64-9A4547D3E10B}" srcOrd="0" destOrd="0" presId="urn:microsoft.com/office/officeart/2008/layout/AlternatingHexagons"/>
    <dgm:cxn modelId="{FEB41AD9-70F2-411D-AC66-23FD3A305D05}" type="presOf" srcId="{2DE38695-58BA-4A8F-8BF2-B4AF6597D3FC}" destId="{1CF68D52-AC71-446A-824B-331D380D19AB}" srcOrd="0" destOrd="0" presId="urn:microsoft.com/office/officeart/2008/layout/AlternatingHexagons"/>
    <dgm:cxn modelId="{64BFD0F3-AB7F-4A18-AB3F-A1C6A3B4F65A}" srcId="{A6DD3D5F-E149-46DF-9DCA-EAF6439D8FBC}" destId="{0E1756FE-9A0E-40C2-AF27-BEDB22587F4C}" srcOrd="2" destOrd="0" parTransId="{126B296A-DE0A-4D6F-B72A-CABD3A1D5C4A}" sibTransId="{AC5AD43E-8BA6-40C9-90EE-24F45AB1BC51}"/>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A97B721-7E63-4A3D-A8AD-EF681C766DC9}" type="presParOf" srcId="{351FC134-8697-4C99-AFA8-B90BC49F3901}" destId="{F78791F6-8845-4D85-8FCC-3525878660B6}" srcOrd="1" destOrd="0" presId="urn:microsoft.com/office/officeart/2008/layout/AlternatingHexagons"/>
    <dgm:cxn modelId="{F9CBF00F-DB85-41E6-9070-070DE75E4BC4}" type="presParOf" srcId="{351FC134-8697-4C99-AFA8-B90BC49F3901}" destId="{82F54AC2-4FE0-482E-BC67-BF735496D70F}" srcOrd="2" destOrd="0" presId="urn:microsoft.com/office/officeart/2008/layout/AlternatingHexagons"/>
    <dgm:cxn modelId="{9CC06F93-5136-4F62-B569-2BA858E24249}" type="presParOf" srcId="{82F54AC2-4FE0-482E-BC67-BF735496D70F}" destId="{086C4028-E570-4C97-805F-0C7D8D7F5D26}" srcOrd="0" destOrd="0" presId="urn:microsoft.com/office/officeart/2008/layout/AlternatingHexagons"/>
    <dgm:cxn modelId="{787647C8-D713-4BC0-BD4F-1BA4C2578F8C}" type="presParOf" srcId="{82F54AC2-4FE0-482E-BC67-BF735496D70F}" destId="{24AAF4F4-6396-4EA2-8E83-1A293A16235A}" srcOrd="1" destOrd="0" presId="urn:microsoft.com/office/officeart/2008/layout/AlternatingHexagons"/>
    <dgm:cxn modelId="{1653D62F-0ECA-418C-AF94-5EA28E2967E0}" type="presParOf" srcId="{82F54AC2-4FE0-482E-BC67-BF735496D70F}" destId="{9650F368-4B1D-485E-8077-0AC20E234246}" srcOrd="2" destOrd="0" presId="urn:microsoft.com/office/officeart/2008/layout/AlternatingHexagons"/>
    <dgm:cxn modelId="{4B375451-1623-44D6-ADCE-0F69C33AFD26}" type="presParOf" srcId="{82F54AC2-4FE0-482E-BC67-BF735496D70F}" destId="{DC6FACF7-392E-41F7-A5FA-ABE3E62E537F}" srcOrd="3" destOrd="0" presId="urn:microsoft.com/office/officeart/2008/layout/AlternatingHexagons"/>
    <dgm:cxn modelId="{3CF5C3C4-A58C-42BC-934A-D7C115BCE9D8}" type="presParOf" srcId="{82F54AC2-4FE0-482E-BC67-BF735496D70F}" destId="{9389B828-6B7F-4CD3-880B-C6216114697F}" srcOrd="4" destOrd="0" presId="urn:microsoft.com/office/officeart/2008/layout/AlternatingHexagons"/>
    <dgm:cxn modelId="{CD550A87-3701-4414-9958-87EFE626CCB4}" type="presParOf" srcId="{351FC134-8697-4C99-AFA8-B90BC49F3901}" destId="{DF294135-5988-4E7D-9923-8C52B674575C}" srcOrd="3" destOrd="0" presId="urn:microsoft.com/office/officeart/2008/layout/AlternatingHexagons"/>
    <dgm:cxn modelId="{B4A966B9-E551-43D0-B96E-51D72D404520}" type="presParOf" srcId="{351FC134-8697-4C99-AFA8-B90BC49F3901}" destId="{EAA7EB19-32E9-4F0C-9F6C-24E51D82C78B}" srcOrd="4" destOrd="0" presId="urn:microsoft.com/office/officeart/2008/layout/AlternatingHexagons"/>
    <dgm:cxn modelId="{40E08087-777F-42DE-A7AC-651D6E94E92A}" type="presParOf" srcId="{EAA7EB19-32E9-4F0C-9F6C-24E51D82C78B}" destId="{8E02C9CA-7E47-4C0E-9D64-9A4547D3E10B}" srcOrd="0" destOrd="0" presId="urn:microsoft.com/office/officeart/2008/layout/AlternatingHexagons"/>
    <dgm:cxn modelId="{9B45880B-F537-4565-AD61-83989D1DA081}" type="presParOf" srcId="{EAA7EB19-32E9-4F0C-9F6C-24E51D82C78B}" destId="{3617D18F-FC41-4379-8912-3757CD3B8A92}" srcOrd="1" destOrd="0" presId="urn:microsoft.com/office/officeart/2008/layout/AlternatingHexagons"/>
    <dgm:cxn modelId="{F696636B-F6A0-421C-8D5E-CA5625BA4F44}" type="presParOf" srcId="{EAA7EB19-32E9-4F0C-9F6C-24E51D82C78B}" destId="{F28AB40F-93CA-4F5C-ADC0-1B28CAD0E87C}" srcOrd="2" destOrd="0" presId="urn:microsoft.com/office/officeart/2008/layout/AlternatingHexagons"/>
    <dgm:cxn modelId="{43D5977C-B622-47BA-AA81-596153743533}" type="presParOf" srcId="{EAA7EB19-32E9-4F0C-9F6C-24E51D82C78B}" destId="{FD8EA8C7-F262-4730-8888-4B7638BDBF47}" srcOrd="3" destOrd="0" presId="urn:microsoft.com/office/officeart/2008/layout/AlternatingHexagons"/>
    <dgm:cxn modelId="{0F517230-DA0A-4AE8-8C3D-9A33ABE611E6}" type="presParOf" srcId="{EAA7EB19-32E9-4F0C-9F6C-24E51D82C78B}" destId="{49CC989F-47AD-4C12-A6F8-6A4849D90237}" srcOrd="4" destOrd="0" presId="urn:microsoft.com/office/officeart/2008/layout/AlternatingHexagons"/>
    <dgm:cxn modelId="{5B8BA431-02FD-4004-8493-886127A1DA81}" type="presParOf" srcId="{351FC134-8697-4C99-AFA8-B90BC49F3901}" destId="{9D245871-3433-44B1-B19B-6FCC891E4FD9}" srcOrd="5" destOrd="0" presId="urn:microsoft.com/office/officeart/2008/layout/AlternatingHexagons"/>
    <dgm:cxn modelId="{EBF6DA64-0EA2-45F8-82D6-4FB84492796A}" type="presParOf" srcId="{351FC134-8697-4C99-AFA8-B90BC49F3901}" destId="{F1514F44-26EE-40F7-8EF7-D089CA9FBB32}" srcOrd="6" destOrd="0" presId="urn:microsoft.com/office/officeart/2008/layout/AlternatingHexagons"/>
    <dgm:cxn modelId="{C604DA57-A541-40DB-8AF2-9B07CB6D6B12}" type="presParOf" srcId="{F1514F44-26EE-40F7-8EF7-D089CA9FBB32}" destId="{1CF68D52-AC71-446A-824B-331D380D19AB}" srcOrd="0" destOrd="0" presId="urn:microsoft.com/office/officeart/2008/layout/AlternatingHexagons"/>
    <dgm:cxn modelId="{0050BDFE-6EBD-44F8-BDB7-9A132586C617}" type="presParOf" srcId="{F1514F44-26EE-40F7-8EF7-D089CA9FBB32}" destId="{8803F8D3-B9BA-46F4-8DA3-658EBC5AC972}" srcOrd="1" destOrd="0" presId="urn:microsoft.com/office/officeart/2008/layout/AlternatingHexagons"/>
    <dgm:cxn modelId="{804DB798-3DDF-478A-B6E9-290C7040E2D3}" type="presParOf" srcId="{F1514F44-26EE-40F7-8EF7-D089CA9FBB32}" destId="{32317E29-73A1-4ECB-B0CE-0AC1152A6D7A}" srcOrd="2" destOrd="0" presId="urn:microsoft.com/office/officeart/2008/layout/AlternatingHexagons"/>
    <dgm:cxn modelId="{06F14421-4793-4C52-B106-81EADD6D6E66}" type="presParOf" srcId="{F1514F44-26EE-40F7-8EF7-D089CA9FBB32}" destId="{86F6CEF1-E9C1-45F5-AA7F-64834AE30BDA}" srcOrd="3" destOrd="0" presId="urn:microsoft.com/office/officeart/2008/layout/AlternatingHexagons"/>
    <dgm:cxn modelId="{2063B090-2102-47C5-9C58-CD497DD62AEC}" type="presParOf" srcId="{F1514F44-26EE-40F7-8EF7-D089CA9FBB32}" destId="{73478D76-B81E-4F9D-AE2D-0BE77E0EB995}" srcOrd="4" destOrd="0" presId="urn:microsoft.com/office/officeart/2008/layout/AlternatingHexagons"/>
    <dgm:cxn modelId="{E6399AF8-3548-4C6A-BA39-FF157543F6DE}" type="presParOf" srcId="{351FC134-8697-4C99-AFA8-B90BC49F3901}" destId="{9D5831D7-E95D-4015-91C3-1CCD92511EF4}" srcOrd="7" destOrd="0" presId="urn:microsoft.com/office/officeart/2008/layout/AlternatingHexagons"/>
    <dgm:cxn modelId="{B5C859C5-2996-48A8-A840-9276F4F0A826}" type="presParOf" srcId="{351FC134-8697-4C99-AFA8-B90BC49F3901}" destId="{CF898DA2-6F81-451A-AECD-1911346E514C}" srcOrd="8" destOrd="0" presId="urn:microsoft.com/office/officeart/2008/layout/AlternatingHexagons"/>
    <dgm:cxn modelId="{CDC91FF8-B027-44D5-A9A6-2D9B4904DE21}" type="presParOf" srcId="{CF898DA2-6F81-451A-AECD-1911346E514C}" destId="{E73095F5-EF93-4F9E-8583-9070C4DC8D56}" srcOrd="0" destOrd="0" presId="urn:microsoft.com/office/officeart/2008/layout/AlternatingHexagons"/>
    <dgm:cxn modelId="{B9F7BC56-A551-4039-BE9A-7AEFA8DB2C69}" type="presParOf" srcId="{CF898DA2-6F81-451A-AECD-1911346E514C}" destId="{C2B784D3-9D62-40FC-ABC8-96FCE8DD5438}" srcOrd="1" destOrd="0" presId="urn:microsoft.com/office/officeart/2008/layout/AlternatingHexagons"/>
    <dgm:cxn modelId="{C23815CE-2F38-47B7-ADB1-3D3774C770A8}" type="presParOf" srcId="{CF898DA2-6F81-451A-AECD-1911346E514C}" destId="{30287C06-B12B-460F-B06F-824E656077A3}" srcOrd="2" destOrd="0" presId="urn:microsoft.com/office/officeart/2008/layout/AlternatingHexagons"/>
    <dgm:cxn modelId="{CC20BFBE-C9AA-49E4-AD96-8D80BFE3F982}" type="presParOf" srcId="{CF898DA2-6F81-451A-AECD-1911346E514C}" destId="{8B212C20-315A-4768-A71F-7A0141457EA2}" srcOrd="3" destOrd="0" presId="urn:microsoft.com/office/officeart/2008/layout/AlternatingHexagons"/>
    <dgm:cxn modelId="{77632832-DF63-4C94-86B9-E3BE6387850C}" type="presParOf" srcId="{CF898DA2-6F81-451A-AECD-1911346E514C}" destId="{3B24438F-B54F-4578-A2ED-266B850D189B}"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80360"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Design 1</a:t>
          </a:r>
        </a:p>
      </dsp:txBody>
      <dsp:txXfrm rot="-5400000">
        <a:off x="2605292" y="175457"/>
        <a:ext cx="671571" cy="771922"/>
      </dsp:txXfrm>
    </dsp:sp>
    <dsp:sp modelId="{9A53782E-84B7-495E-BB96-20026BD94B97}">
      <dsp:nvSpPr>
        <dsp:cNvPr id="0" name=""/>
        <dsp:cNvSpPr/>
      </dsp:nvSpPr>
      <dsp:spPr>
        <a:xfrm>
          <a:off x="3458509" y="224986"/>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326659"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175457"/>
        <a:ext cx="671571" cy="771922"/>
      </dsp:txXfrm>
    </dsp:sp>
    <dsp:sp modelId="{086C4028-E570-4C97-805F-0C7D8D7F5D26}">
      <dsp:nvSpPr>
        <dsp:cNvPr id="0" name=""/>
        <dsp:cNvSpPr/>
      </dsp:nvSpPr>
      <dsp:spPr>
        <a:xfrm rot="5400000">
          <a:off x="1851491"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Design 2</a:t>
          </a:r>
        </a:p>
      </dsp:txBody>
      <dsp:txXfrm rot="-5400000">
        <a:off x="2076423" y="1127332"/>
        <a:ext cx="671571" cy="771922"/>
      </dsp:txXfrm>
    </dsp:sp>
    <dsp:sp modelId="{24AAF4F4-6396-4EA2-8E83-1A293A16235A}">
      <dsp:nvSpPr>
        <dsp:cNvPr id="0" name=""/>
        <dsp:cNvSpPr/>
      </dsp:nvSpPr>
      <dsp:spPr>
        <a:xfrm>
          <a:off x="672861" y="117686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9389B828-6B7F-4CD3-880B-C6216114697F}">
      <dsp:nvSpPr>
        <dsp:cNvPr id="0" name=""/>
        <dsp:cNvSpPr/>
      </dsp:nvSpPr>
      <dsp:spPr>
        <a:xfrm rot="5400000">
          <a:off x="2905192"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3130124" y="1127332"/>
        <a:ext cx="671571" cy="771922"/>
      </dsp:txXfrm>
    </dsp:sp>
    <dsp:sp modelId="{8E02C9CA-7E47-4C0E-9D64-9A4547D3E10B}">
      <dsp:nvSpPr>
        <dsp:cNvPr id="0" name=""/>
        <dsp:cNvSpPr/>
      </dsp:nvSpPr>
      <dsp:spPr>
        <a:xfrm rot="5400000">
          <a:off x="2380360"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Design 3</a:t>
          </a:r>
        </a:p>
      </dsp:txBody>
      <dsp:txXfrm rot="-5400000">
        <a:off x="2605292" y="2079207"/>
        <a:ext cx="671571" cy="771922"/>
      </dsp:txXfrm>
    </dsp:sp>
    <dsp:sp modelId="{3617D18F-FC41-4379-8912-3757CD3B8A92}">
      <dsp:nvSpPr>
        <dsp:cNvPr id="0" name=""/>
        <dsp:cNvSpPr/>
      </dsp:nvSpPr>
      <dsp:spPr>
        <a:xfrm>
          <a:off x="3458509" y="212873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49CC989F-47AD-4C12-A6F8-6A4849D90237}">
      <dsp:nvSpPr>
        <dsp:cNvPr id="0" name=""/>
        <dsp:cNvSpPr/>
      </dsp:nvSpPr>
      <dsp:spPr>
        <a:xfrm rot="5400000">
          <a:off x="1326659"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2079207"/>
        <a:ext cx="671571" cy="771922"/>
      </dsp:txXfrm>
    </dsp:sp>
    <dsp:sp modelId="{1CF68D52-AC71-446A-824B-331D380D19AB}">
      <dsp:nvSpPr>
        <dsp:cNvPr id="0" name=""/>
        <dsp:cNvSpPr/>
      </dsp:nvSpPr>
      <dsp:spPr>
        <a:xfrm rot="5400000">
          <a:off x="1851491"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Design 4</a:t>
          </a:r>
        </a:p>
      </dsp:txBody>
      <dsp:txXfrm rot="-5400000">
        <a:off x="2076423" y="3031082"/>
        <a:ext cx="671571" cy="771922"/>
      </dsp:txXfrm>
    </dsp:sp>
    <dsp:sp modelId="{8803F8D3-B9BA-46F4-8DA3-658EBC5AC972}">
      <dsp:nvSpPr>
        <dsp:cNvPr id="0" name=""/>
        <dsp:cNvSpPr/>
      </dsp:nvSpPr>
      <dsp:spPr>
        <a:xfrm>
          <a:off x="672861" y="308061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73478D76-B81E-4F9D-AE2D-0BE77E0EB995}">
      <dsp:nvSpPr>
        <dsp:cNvPr id="0" name=""/>
        <dsp:cNvSpPr/>
      </dsp:nvSpPr>
      <dsp:spPr>
        <a:xfrm rot="5400000">
          <a:off x="2905192"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3130124" y="3031082"/>
        <a:ext cx="671571" cy="771922"/>
      </dsp:txXfrm>
    </dsp:sp>
    <dsp:sp modelId="{E73095F5-EF93-4F9E-8583-9070C4DC8D56}">
      <dsp:nvSpPr>
        <dsp:cNvPr id="0" name=""/>
        <dsp:cNvSpPr/>
      </dsp:nvSpPr>
      <dsp:spPr>
        <a:xfrm rot="5400000">
          <a:off x="2380360"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Design 5</a:t>
          </a:r>
        </a:p>
      </dsp:txBody>
      <dsp:txXfrm rot="-5400000">
        <a:off x="2605292" y="3982957"/>
        <a:ext cx="671571" cy="771922"/>
      </dsp:txXfrm>
    </dsp:sp>
    <dsp:sp modelId="{C2B784D3-9D62-40FC-ABC8-96FCE8DD5438}">
      <dsp:nvSpPr>
        <dsp:cNvPr id="0" name=""/>
        <dsp:cNvSpPr/>
      </dsp:nvSpPr>
      <dsp:spPr>
        <a:xfrm>
          <a:off x="3458509" y="403248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3B24438F-B54F-4578-A2ED-266B850D189B}">
      <dsp:nvSpPr>
        <dsp:cNvPr id="0" name=""/>
        <dsp:cNvSpPr/>
      </dsp:nvSpPr>
      <dsp:spPr>
        <a:xfrm rot="5400000">
          <a:off x="1326659"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3982957"/>
        <a:ext cx="671571" cy="7719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FA10A-2189-4747-94AC-E60B434EC1C1}" type="datetimeFigureOut">
              <a:rPr lang="en-US" smtClean="0"/>
              <a:t>6/11/2017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6EC26D-6D8A-4B93-9367-6198DC5F71AE}" type="slidenum">
              <a:rPr lang="en-US" smtClean="0"/>
              <a:t>‹#›</a:t>
            </a:fld>
            <a:endParaRPr lang="en-US"/>
          </a:p>
        </p:txBody>
      </p:sp>
    </p:spTree>
    <p:extLst>
      <p:ext uri="{BB962C8B-B14F-4D97-AF65-F5344CB8AC3E}">
        <p14:creationId xmlns:p14="http://schemas.microsoft.com/office/powerpoint/2010/main" val="3592922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6/11/2017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866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0114" y="0"/>
            <a:ext cx="10339682"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5" y="117609"/>
            <a:ext cx="1253869" cy="923330"/>
          </a:xfrm>
          <a:prstGeom prst="rect">
            <a:avLst/>
          </a:prstGeom>
        </p:spPr>
        <p:txBody>
          <a:bodyPr wrap="none">
            <a:spAutoFit/>
          </a:bodyPr>
          <a:lstStyle/>
          <a:p>
            <a:r>
              <a:rPr lang="en-US" sz="5400" dirty="0"/>
              <a:t>LAB</a:t>
            </a:r>
          </a:p>
        </p:txBody>
      </p:sp>
      <p:sp>
        <p:nvSpPr>
          <p:cNvPr id="6" name="TextBox 5">
            <a:extLst>
              <a:ext uri="{FF2B5EF4-FFF2-40B4-BE49-F238E27FC236}">
                <a16:creationId xmlns:a16="http://schemas.microsoft.com/office/drawing/2014/main" id="{2DFD4B7A-BDF0-4AB3-85B3-B66838F8DF47}"/>
              </a:ext>
            </a:extLst>
          </p:cNvPr>
          <p:cNvSpPr txBox="1"/>
          <p:nvPr userDrawn="1"/>
        </p:nvSpPr>
        <p:spPr>
          <a:xfrm>
            <a:off x="9315938" y="5823048"/>
            <a:ext cx="2782277" cy="369332"/>
          </a:xfrm>
          <a:prstGeom prst="rect">
            <a:avLst/>
          </a:prstGeom>
          <a:noFill/>
        </p:spPr>
        <p:txBody>
          <a:bodyPr wrap="square" rtlCol="0">
            <a:spAutoFit/>
          </a:bodyPr>
          <a:lstStyle/>
          <a:p>
            <a:r>
              <a:rPr lang="en-US" sz="1000" dirty="0"/>
              <a:t>Socialize: </a:t>
            </a:r>
            <a:r>
              <a:rPr lang="en-US" dirty="0"/>
              <a:t>#70-534 @ITProGuru</a:t>
            </a:r>
          </a:p>
        </p:txBody>
      </p:sp>
      <p:sp>
        <p:nvSpPr>
          <p:cNvPr id="5" name="Text Placeholder 4">
            <a:extLst>
              <a:ext uri="{FF2B5EF4-FFF2-40B4-BE49-F238E27FC236}">
                <a16:creationId xmlns:a16="http://schemas.microsoft.com/office/drawing/2014/main" id="{A77509F3-A06B-4F9A-B875-C7550AA0D853}"/>
              </a:ext>
            </a:extLst>
          </p:cNvPr>
          <p:cNvSpPr>
            <a:spLocks noGrp="1"/>
          </p:cNvSpPr>
          <p:nvPr>
            <p:ph type="body" sz="quarter" idx="10" hasCustomPrompt="1"/>
          </p:nvPr>
        </p:nvSpPr>
        <p:spPr>
          <a:xfrm>
            <a:off x="211138" y="6206895"/>
            <a:ext cx="11768137" cy="603708"/>
          </a:xfrm>
          <a:solidFill>
            <a:srgbClr val="FFF2CC"/>
          </a:solidFill>
        </p:spPr>
        <p:txBody>
          <a:bodyPr>
            <a:noAutofit/>
          </a:bodyPr>
          <a:lstStyle>
            <a:lvl1pPr marL="0" indent="0">
              <a:buFontTx/>
              <a:buNone/>
              <a:defRPr sz="1800" u="sng">
                <a:solidFill>
                  <a:srgbClr val="0070C0"/>
                </a:solidFill>
              </a:defRPr>
            </a:lvl1pPr>
            <a:lvl2pPr marL="457200" indent="0">
              <a:buFontTx/>
              <a:buNone/>
              <a:defRPr sz="1800" u="sng">
                <a:solidFill>
                  <a:srgbClr val="0070C0"/>
                </a:solidFill>
              </a:defRPr>
            </a:lvl2pPr>
            <a:lvl3pPr marL="914400" indent="0">
              <a:buFontTx/>
              <a:buNone/>
              <a:defRPr sz="1800" u="sng">
                <a:solidFill>
                  <a:srgbClr val="0070C0"/>
                </a:solidFill>
              </a:defRPr>
            </a:lvl3pPr>
            <a:lvl4pPr marL="1371600" indent="0">
              <a:buFontTx/>
              <a:buNone/>
              <a:defRPr sz="1800" u="sng">
                <a:solidFill>
                  <a:srgbClr val="0070C0"/>
                </a:solidFill>
              </a:defRPr>
            </a:lvl4pPr>
            <a:lvl5pPr marL="1828800" indent="0">
              <a:buFontTx/>
              <a:buNone/>
              <a:defRPr sz="1800" u="sng">
                <a:solidFill>
                  <a:srgbClr val="0070C0"/>
                </a:solidFill>
              </a:defRPr>
            </a:lvl5pPr>
          </a:lstStyle>
          <a:p>
            <a:pPr lvl="0"/>
            <a:r>
              <a:rPr lang="en-US" dirty="0"/>
              <a:t>Edit Lab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9873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18"/>
            <a:ext cx="10515600" cy="9053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3520" y="1279524"/>
            <a:ext cx="5699760" cy="4968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44920" y="1279524"/>
            <a:ext cx="569976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9141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6/11/2017</a:t>
            </a:fld>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610600" y="6356350"/>
            <a:ext cx="689708"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52335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74625"/>
            <a:ext cx="11049000" cy="993775"/>
          </a:xfrm>
        </p:spPr>
        <p:txBody>
          <a:bodyPr>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6/11/2017</a:t>
            </a:fld>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385908" y="6356350"/>
            <a:ext cx="1039446"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58254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6/11/2017</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378092" y="6356350"/>
            <a:ext cx="89877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49371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6/11/2017</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775677"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282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6/11/2017</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487508" y="6356350"/>
            <a:ext cx="8128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16446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6/11/2017</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2681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6/11/2017</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47813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4" name="TextBox 13">
            <a:extLst>
              <a:ext uri="{FF2B5EF4-FFF2-40B4-BE49-F238E27FC236}">
                <a16:creationId xmlns:a16="http://schemas.microsoft.com/office/drawing/2014/main" id="{DF8147B9-0221-49EB-9B78-112DC1A4CD88}"/>
              </a:ext>
            </a:extLst>
          </p:cNvPr>
          <p:cNvSpPr txBox="1"/>
          <p:nvPr userDrawn="1"/>
        </p:nvSpPr>
        <p:spPr>
          <a:xfrm>
            <a:off x="9355015" y="6377353"/>
            <a:ext cx="2782277" cy="369332"/>
          </a:xfrm>
          <a:prstGeom prst="rect">
            <a:avLst/>
          </a:prstGeom>
          <a:noFill/>
        </p:spPr>
        <p:txBody>
          <a:bodyPr wrap="square" rtlCol="0">
            <a:spAutoFit/>
          </a:bodyPr>
          <a:lstStyle/>
          <a:p>
            <a:r>
              <a:rPr lang="en-US" sz="1000" dirty="0"/>
              <a:t>Socialize: </a:t>
            </a:r>
            <a:r>
              <a:rPr lang="en-US" dirty="0"/>
              <a:t>#70-534 @ITProGuru</a:t>
            </a:r>
          </a:p>
        </p:txBody>
      </p:sp>
    </p:spTree>
    <p:extLst>
      <p:ext uri="{BB962C8B-B14F-4D97-AF65-F5344CB8AC3E}">
        <p14:creationId xmlns:p14="http://schemas.microsoft.com/office/powerpoint/2010/main" val="42127222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347873"/>
            <a:ext cx="10515600" cy="1325563"/>
          </a:xfrm>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97632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839840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9709376" cy="823460"/>
          </a:xfrm>
          <a:solidFill>
            <a:srgbClr val="92D050"/>
          </a:solidFill>
        </p:spPr>
        <p:txBody>
          <a:bodyPr>
            <a:noAutofit/>
          </a:bodyPr>
          <a:lstStyle>
            <a:lvl1pPr marL="0" indent="0">
              <a:buFontTx/>
              <a:buNone/>
              <a:defRPr sz="2000" u="sng">
                <a:solidFill>
                  <a:srgbClr val="0070C0"/>
                </a:solidFill>
              </a:defRPr>
            </a:lvl1pPr>
            <a:lvl2pPr marL="457200" indent="0">
              <a:buFontTx/>
              <a:buNone/>
              <a:defRPr sz="2000" u="sng">
                <a:solidFill>
                  <a:srgbClr val="0070C0"/>
                </a:solidFill>
              </a:defRPr>
            </a:lvl2pPr>
            <a:lvl3pPr marL="914400" indent="0">
              <a:buFontTx/>
              <a:buNone/>
              <a:defRPr sz="2000" u="sng">
                <a:solidFill>
                  <a:srgbClr val="0070C0"/>
                </a:solidFill>
              </a:defRPr>
            </a:lvl3pPr>
            <a:lvl4pPr marL="1371600" indent="0">
              <a:buFontTx/>
              <a:buNone/>
              <a:defRPr sz="2000" u="sng">
                <a:solidFill>
                  <a:srgbClr val="0070C0"/>
                </a:solidFill>
              </a:defRPr>
            </a:lvl4pPr>
            <a:lvl5pPr marL="1828800" indent="0">
              <a:buFontTx/>
              <a:buNone/>
              <a:defRPr sz="2000" u="sng">
                <a:solidFill>
                  <a:srgbClr val="0070C0"/>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561048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270235"/>
            <a:ext cx="10515600" cy="1325563"/>
          </a:xfrm>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95314862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4217303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034325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294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15" name="Content Placeholder 14"/>
          <p:cNvSpPr>
            <a:spLocks noGrp="1"/>
          </p:cNvSpPr>
          <p:nvPr>
            <p:ph sz="quarter" idx="18"/>
          </p:nvPr>
        </p:nvSpPr>
        <p:spPr>
          <a:xfrm>
            <a:off x="614296" y="1419367"/>
            <a:ext cx="10768803"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2"/>
          <p:cNvSpPr>
            <a:spLocks noGrp="1"/>
          </p:cNvSpPr>
          <p:nvPr>
            <p:ph type="body" sz="quarter" idx="13" hasCustomPrompt="1"/>
          </p:nvPr>
        </p:nvSpPr>
        <p:spPr>
          <a:xfrm>
            <a:off x="609601" y="948519"/>
            <a:ext cx="10985611" cy="304801"/>
          </a:xfrm>
        </p:spPr>
        <p:txBody>
          <a:bodyPr lIns="0" anchor="b" anchorCtr="0">
            <a:noAutofit/>
          </a:bodyPr>
          <a:lstStyle>
            <a:lvl1pPr marL="0" indent="0" algn="l">
              <a:buFont typeface="Arial" pitchFamily="34" charset="0"/>
              <a:buNone/>
              <a:defRPr sz="1500" b="1" cap="all" spc="0" baseline="0">
                <a:solidFill>
                  <a:schemeClr val="tx1">
                    <a:lumMod val="75000"/>
                    <a:lumOff val="25000"/>
                  </a:schemeClr>
                </a:solidFill>
              </a:defRPr>
            </a:lvl1pPr>
          </a:lstStyle>
          <a:p>
            <a:r>
              <a:rPr lang="en-US" dirty="0"/>
              <a:t>CLICK TO EDIT SUBTITLE</a:t>
            </a:r>
          </a:p>
        </p:txBody>
      </p:sp>
      <p:sp>
        <p:nvSpPr>
          <p:cNvPr id="14" name="Title 1"/>
          <p:cNvSpPr>
            <a:spLocks noGrp="1"/>
          </p:cNvSpPr>
          <p:nvPr>
            <p:ph type="title"/>
          </p:nvPr>
        </p:nvSpPr>
        <p:spPr>
          <a:xfrm>
            <a:off x="560712" y="249241"/>
            <a:ext cx="11034501" cy="747897"/>
          </a:xfrm>
        </p:spPr>
        <p:txBody>
          <a:bodyPr lIns="0" anchor="t" anchorCtr="0"/>
          <a:lstStyle>
            <a:lvl1pPr algn="l">
              <a:defRPr b="1"/>
            </a:lvl1pPr>
          </a:lstStyle>
          <a:p>
            <a:r>
              <a:rPr lang="en-US"/>
              <a:t>Click to edit Master title style</a:t>
            </a:r>
            <a:endParaRPr lang="en-US" dirty="0"/>
          </a:p>
        </p:txBody>
      </p:sp>
      <p:sp>
        <p:nvSpPr>
          <p:cNvPr id="13" name="Slide Number Placeholder 12"/>
          <p:cNvSpPr>
            <a:spLocks noGrp="1"/>
          </p:cNvSpPr>
          <p:nvPr>
            <p:ph type="sldNum" sz="quarter" idx="20"/>
          </p:nvPr>
        </p:nvSpPr>
        <p:spPr>
          <a:xfrm>
            <a:off x="614296" y="6324600"/>
            <a:ext cx="516421" cy="152400"/>
          </a:xfrm>
          <a:prstGeom prst="rect">
            <a:avLst/>
          </a:prstGeom>
        </p:spPr>
        <p:txBody>
          <a:bodyPr lIns="121709" tIns="60853" rIns="121709" bIns="60853"/>
          <a:lstStyle/>
          <a:p>
            <a:pPr defTabSz="1218987" fontAlgn="base">
              <a:spcBef>
                <a:spcPct val="0"/>
              </a:spcBef>
              <a:spcAft>
                <a:spcPct val="0"/>
              </a:spcAft>
            </a:pPr>
            <a:fld id="{B56CFCB6-BE43-43CE-BFC8-4F7310A591C8}" type="slidenum">
              <a:rPr lang="en-US" sz="2400" b="1" smtClean="0">
                <a:solidFill>
                  <a:srgbClr val="000000">
                    <a:tint val="75000"/>
                  </a:srgbClr>
                </a:solidFill>
                <a:latin typeface="Segoe Semibold" pitchFamily="34" charset="0"/>
              </a:rPr>
              <a:pPr defTabSz="1218987" fontAlgn="base">
                <a:spcBef>
                  <a:spcPct val="0"/>
                </a:spcBef>
                <a:spcAft>
                  <a:spcPct val="0"/>
                </a:spcAft>
              </a:pPr>
              <a:t>‹#›</a:t>
            </a:fld>
            <a:endParaRPr lang="en-US" sz="2400" b="1" dirty="0">
              <a:solidFill>
                <a:srgbClr val="000000">
                  <a:tint val="75000"/>
                </a:srgbClr>
              </a:solidFill>
              <a:latin typeface="Segoe Semibold" pitchFamily="34" charset="0"/>
            </a:endParaRPr>
          </a:p>
        </p:txBody>
      </p:sp>
    </p:spTree>
    <p:extLst>
      <p:ext uri="{BB962C8B-B14F-4D97-AF65-F5344CB8AC3E}">
        <p14:creationId xmlns:p14="http://schemas.microsoft.com/office/powerpoint/2010/main" val="242933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40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0F190067-1F7C-4577-8376-D9481BC0FB11}"/>
              </a:ext>
            </a:extLst>
          </p:cNvPr>
          <p:cNvSpPr txBox="1"/>
          <p:nvPr userDrawn="1"/>
        </p:nvSpPr>
        <p:spPr>
          <a:xfrm>
            <a:off x="9355015" y="6377353"/>
            <a:ext cx="2782277" cy="369332"/>
          </a:xfrm>
          <a:prstGeom prst="rect">
            <a:avLst/>
          </a:prstGeom>
          <a:noFill/>
        </p:spPr>
        <p:txBody>
          <a:bodyPr wrap="square" rtlCol="0">
            <a:spAutoFit/>
          </a:bodyPr>
          <a:lstStyle/>
          <a:p>
            <a:r>
              <a:rPr lang="en-US" sz="1000" dirty="0"/>
              <a:t>Socialize: </a:t>
            </a:r>
            <a:r>
              <a:rPr lang="en-US" dirty="0"/>
              <a:t>#70-534 @ITProGuru</a:t>
            </a:r>
          </a:p>
        </p:txBody>
      </p:sp>
    </p:spTree>
    <p:extLst>
      <p:ext uri="{BB962C8B-B14F-4D97-AF65-F5344CB8AC3E}">
        <p14:creationId xmlns:p14="http://schemas.microsoft.com/office/powerpoint/2010/main" val="387930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5423281"/>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4432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Footer">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6/11/2017</a:t>
            </a:fld>
            <a:endParaRPr lang="en-US" dirty="0"/>
          </a:p>
        </p:txBody>
      </p:sp>
      <p:sp>
        <p:nvSpPr>
          <p:cNvPr id="5" name="Footer Placeholder 4"/>
          <p:cNvSpPr>
            <a:spLocks noGrp="1"/>
          </p:cNvSpPr>
          <p:nvPr>
            <p:ph type="ftr" sz="quarter" idx="11"/>
          </p:nvPr>
        </p:nvSpPr>
        <p:spPr>
          <a:xfrm>
            <a:off x="4038600" y="6356350"/>
            <a:ext cx="3737708"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979508" y="6356350"/>
            <a:ext cx="1352061"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349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6/11/2017</a:t>
            </a:fld>
            <a:endParaRPr lang="en-US" dirty="0"/>
          </a:p>
        </p:txBody>
      </p:sp>
      <p:sp>
        <p:nvSpPr>
          <p:cNvPr id="5" name="Footer Placeholder 4"/>
          <p:cNvSpPr>
            <a:spLocks noGrp="1"/>
          </p:cNvSpPr>
          <p:nvPr>
            <p:ph type="ftr" sz="quarter" idx="11"/>
          </p:nvPr>
        </p:nvSpPr>
        <p:spPr>
          <a:xfrm>
            <a:off x="4038600" y="6356350"/>
            <a:ext cx="3628292"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844692" y="6356350"/>
            <a:ext cx="1408723"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75073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702" y="358017"/>
            <a:ext cx="10515600" cy="227585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92702" y="2994923"/>
            <a:ext cx="10515600" cy="1500187"/>
          </a:xfrm>
        </p:spPr>
        <p:txBody>
          <a:bodyPr/>
          <a:lstStyle>
            <a:lvl1pPr marL="0" indent="0">
              <a:buNone/>
              <a:defRPr sz="2400" baseline="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6/11/2017</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378092" y="6356350"/>
            <a:ext cx="1031631" cy="365125"/>
          </a:xfrm>
          <a:prstGeom prst="rect">
            <a:avLst/>
          </a:prstGeom>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Tree>
    <p:extLst>
      <p:ext uri="{BB962C8B-B14F-4D97-AF65-F5344CB8AC3E}">
        <p14:creationId xmlns:p14="http://schemas.microsoft.com/office/powerpoint/2010/main" val="6568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or Tip">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34451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26647"/>
            <a:ext cx="10515600" cy="119575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555262"/>
            <a:ext cx="10515600" cy="475956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a:extLst>
              <a:ext uri="{FF2B5EF4-FFF2-40B4-BE49-F238E27FC236}">
                <a16:creationId xmlns:a16="http://schemas.microsoft.com/office/drawing/2014/main" id="{F0568AA2-4C6B-4DE7-A5F1-F06FF39C7CAA}"/>
              </a:ext>
            </a:extLst>
          </p:cNvPr>
          <p:cNvSpPr txBox="1"/>
          <p:nvPr userDrawn="1"/>
        </p:nvSpPr>
        <p:spPr>
          <a:xfrm>
            <a:off x="9355015" y="6377353"/>
            <a:ext cx="2782277" cy="369332"/>
          </a:xfrm>
          <a:prstGeom prst="rect">
            <a:avLst/>
          </a:prstGeom>
          <a:noFill/>
        </p:spPr>
        <p:txBody>
          <a:bodyPr wrap="square" rtlCol="0">
            <a:spAutoFit/>
          </a:bodyPr>
          <a:lstStyle/>
          <a:p>
            <a:r>
              <a:rPr lang="en-US" sz="1000" dirty="0"/>
              <a:t>Socialize: </a:t>
            </a:r>
            <a:r>
              <a:rPr lang="en-US" dirty="0"/>
              <a:t>#70-534 @ITProGuru</a:t>
            </a:r>
          </a:p>
        </p:txBody>
      </p:sp>
    </p:spTree>
    <p:extLst>
      <p:ext uri="{BB962C8B-B14F-4D97-AF65-F5344CB8AC3E}">
        <p14:creationId xmlns:p14="http://schemas.microsoft.com/office/powerpoint/2010/main" val="4237134549"/>
      </p:ext>
    </p:extLst>
  </p:cSld>
  <p:clrMap bg1="lt1" tx1="dk1" bg2="lt2" tx2="dk2" accent1="accent1" accent2="accent2" accent3="accent3" accent4="accent4" accent5="accent5" accent6="accent6" hlink="hlink" folHlink="folHlink"/>
  <p:sldLayoutIdLst>
    <p:sldLayoutId id="2147483686" r:id="rId1"/>
    <p:sldLayoutId id="2147483688" r:id="rId2"/>
    <p:sldLayoutId id="2147483662" r:id="rId3"/>
    <p:sldLayoutId id="2147483684" r:id="rId4"/>
    <p:sldLayoutId id="2147483687"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microsoft.com/en-us/learning/exam-70-534.aspx#syllabus-7" TargetMode="External"/><Relationship Id="rId3" Type="http://schemas.openxmlformats.org/officeDocument/2006/relationships/hyperlink" Target="https://www.microsoft.com/en-us/learning/exam-70-534.aspx#syllabus-2" TargetMode="External"/><Relationship Id="rId7" Type="http://schemas.openxmlformats.org/officeDocument/2006/relationships/hyperlink" Target="https://www.microsoft.com/en-us/learning/exam-70-534.aspx#syllabus-6" TargetMode="External"/><Relationship Id="rId2" Type="http://schemas.openxmlformats.org/officeDocument/2006/relationships/hyperlink" Target="https://www.microsoft.com/en-us/learning/exam-70-534.aspx#syllabus-1" TargetMode="External"/><Relationship Id="rId1" Type="http://schemas.openxmlformats.org/officeDocument/2006/relationships/slideLayout" Target="../slideLayouts/slideLayout10.xml"/><Relationship Id="rId6" Type="http://schemas.openxmlformats.org/officeDocument/2006/relationships/hyperlink" Target="https://www.microsoft.com/en-us/learning/exam-70-534.aspx#syllabus-5" TargetMode="External"/><Relationship Id="rId5" Type="http://schemas.openxmlformats.org/officeDocument/2006/relationships/hyperlink" Target="https://www.microsoft.com/en-us/learning/exam-70-534.aspx#syllabus-4" TargetMode="External"/><Relationship Id="rId4" Type="http://schemas.openxmlformats.org/officeDocument/2006/relationships/hyperlink" Target="https://www.microsoft.com/en-us/learning/exam-70-534.aspx#syllabus-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microsoft.com/en-us/learning/exam-70-534.aspx#syllabus-1"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hyperlink" Target="https://www.microsoft.com/en-us/learning/exam-70-534.aspx#syllabus-2"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hyperlink" Target="https://www.microsoft.com/en-us/learning/exam-70-534.aspx#syllabus-3"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hyperlink" Target="https://www.microsoft.com/en-us/learning/exam-70-534.aspx#syllabus-4"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hyperlink" Target="https://www.microsoft.com/en-us/learning/exam-70-534.aspx#syllabus-5" TargetMode="Externa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hyperlink" Target="https://www.microsoft.com/en-us/learning/exam-70-534.aspx#syllabus-6" TargetMode="Externa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hyperlink" Target="https://www.microsoft.com/en-us/learning/exam-70-534.aspx#syllabus-7"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2"/>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3"/>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4"/>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98232" y="6142652"/>
            <a:ext cx="9322873"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A85678-0A16-4C89-AD26-5F8AA158F122}"/>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F84B266A-64D5-4D6E-9556-029CC1DD310F}"/>
              </a:ext>
            </a:extLst>
          </p:cNvPr>
          <p:cNvSpPr>
            <a:spLocks noGrp="1"/>
          </p:cNvSpPr>
          <p:nvPr>
            <p:ph idx="1"/>
          </p:nvPr>
        </p:nvSpPr>
        <p:spPr/>
        <p:txBody>
          <a:bodyPr/>
          <a:lstStyle/>
          <a:p>
            <a:endParaRPr lang="en-US"/>
          </a:p>
        </p:txBody>
      </p:sp>
      <p:sp>
        <p:nvSpPr>
          <p:cNvPr id="6" name="Text Placeholder 5">
            <a:extLst>
              <a:ext uri="{FF2B5EF4-FFF2-40B4-BE49-F238E27FC236}">
                <a16:creationId xmlns:a16="http://schemas.microsoft.com/office/drawing/2014/main" id="{D00B3B4E-3472-4CBF-A3EB-C2047EA11A0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67782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C708C8-D05C-45C6-97A8-0AA4D5996669}"/>
              </a:ext>
            </a:extLst>
          </p:cNvPr>
          <p:cNvSpPr>
            <a:spLocks noGrp="1"/>
          </p:cNvSpPr>
          <p:nvPr>
            <p:ph type="title"/>
          </p:nvPr>
        </p:nvSpPr>
        <p:spPr/>
        <p:txBody>
          <a:bodyPr/>
          <a:lstStyle/>
          <a:p>
            <a:endParaRPr lang="en-US"/>
          </a:p>
        </p:txBody>
      </p:sp>
      <p:sp>
        <p:nvSpPr>
          <p:cNvPr id="6" name="Text Placeholder 5">
            <a:extLst>
              <a:ext uri="{FF2B5EF4-FFF2-40B4-BE49-F238E27FC236}">
                <a16:creationId xmlns:a16="http://schemas.microsoft.com/office/drawing/2014/main" id="{D3862304-7FFC-46B8-B9A0-10F0010AB3AA}"/>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4DBAC44B-3FC9-4D23-A06E-22105B31FC9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777436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A2645A-E2DE-4D49-862E-C0B61E831655}"/>
              </a:ext>
            </a:extLst>
          </p:cNvPr>
          <p:cNvSpPr>
            <a:spLocks noGrp="1"/>
          </p:cNvSpPr>
          <p:nvPr>
            <p:ph type="title"/>
          </p:nvPr>
        </p:nvSpPr>
        <p:spPr/>
        <p:txBody>
          <a:bodyPr/>
          <a:lstStyle/>
          <a:p>
            <a:endParaRPr lang="en-US" dirty="0"/>
          </a:p>
        </p:txBody>
      </p:sp>
      <p:sp>
        <p:nvSpPr>
          <p:cNvPr id="5" name="Content Placeholder 4">
            <a:extLst>
              <a:ext uri="{FF2B5EF4-FFF2-40B4-BE49-F238E27FC236}">
                <a16:creationId xmlns:a16="http://schemas.microsoft.com/office/drawing/2014/main" id="{D5F49366-FE0F-4FF0-8B61-BCCC3A3398DA}"/>
              </a:ext>
            </a:extLst>
          </p:cNvPr>
          <p:cNvSpPr>
            <a:spLocks noGrp="1"/>
          </p:cNvSpPr>
          <p:nvPr>
            <p:ph idx="1"/>
          </p:nvPr>
        </p:nvSpPr>
        <p:spPr/>
        <p:txBody>
          <a:bodyPr/>
          <a:lstStyle/>
          <a:p>
            <a:endParaRPr lang="en-US"/>
          </a:p>
        </p:txBody>
      </p:sp>
      <p:sp>
        <p:nvSpPr>
          <p:cNvPr id="6" name="Content Placeholder 5">
            <a:extLst>
              <a:ext uri="{FF2B5EF4-FFF2-40B4-BE49-F238E27FC236}">
                <a16:creationId xmlns:a16="http://schemas.microsoft.com/office/drawing/2014/main" id="{DE38F034-AF9A-4E17-A385-C6A99F1A60A7}"/>
              </a:ext>
            </a:extLst>
          </p:cNvPr>
          <p:cNvSpPr>
            <a:spLocks noGrp="1"/>
          </p:cNvSpPr>
          <p:nvPr>
            <p:ph idx="10"/>
          </p:nvPr>
        </p:nvSpPr>
        <p:spPr/>
        <p:txBody>
          <a:bodyPr/>
          <a:lstStyle/>
          <a:p>
            <a:endParaRPr lang="en-US"/>
          </a:p>
        </p:txBody>
      </p:sp>
    </p:spTree>
    <p:extLst>
      <p:ext uri="{BB962C8B-B14F-4D97-AF65-F5344CB8AC3E}">
        <p14:creationId xmlns:p14="http://schemas.microsoft.com/office/powerpoint/2010/main" val="1615997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Session Title</a:t>
            </a:r>
          </a:p>
        </p:txBody>
      </p:sp>
      <p:graphicFrame>
        <p:nvGraphicFramePr>
          <p:cNvPr id="32" name="Diagram 31"/>
          <p:cNvGraphicFramePr/>
          <p:nvPr>
            <p:extLst>
              <p:ext uri="{D42A27DB-BD31-4B8C-83A1-F6EECF244321}">
                <p14:modId xmlns:p14="http://schemas.microsoft.com/office/powerpoint/2010/main" val="4182174917"/>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u="sng" dirty="0">
                <a:hlinkClick r:id="rId2"/>
              </a:rPr>
              <a:t>Design Azure Resource Manager (ARM) networking (5–10%)</a:t>
            </a:r>
            <a:endParaRPr lang="en-US" dirty="0"/>
          </a:p>
        </p:txBody>
      </p:sp>
      <p:sp>
        <p:nvSpPr>
          <p:cNvPr id="5" name="Content Placeholder 4"/>
          <p:cNvSpPr>
            <a:spLocks noGrp="1"/>
          </p:cNvSpPr>
          <p:nvPr>
            <p:ph sz="half" idx="1"/>
          </p:nvPr>
        </p:nvSpPr>
        <p:spPr>
          <a:xfrm>
            <a:off x="239849" y="1516288"/>
            <a:ext cx="5699760" cy="5279217"/>
          </a:xfrm>
        </p:spPr>
        <p:txBody>
          <a:bodyPr>
            <a:normAutofit/>
          </a:bodyPr>
          <a:lstStyle/>
          <a:p>
            <a:pPr marL="0" indent="0">
              <a:lnSpc>
                <a:spcPct val="107000"/>
              </a:lnSpc>
              <a:buSzPts val="1000"/>
              <a:buNone/>
              <a:tabLst>
                <a:tab pos="228600" algn="l"/>
              </a:tabLst>
            </a:pPr>
            <a:r>
              <a:rPr lang="en-US" sz="2000" b="1" dirty="0">
                <a:latin typeface="Calibri" panose="020F0502020204030204" pitchFamily="34" charset="0"/>
                <a:ea typeface="Calibri" panose="020F0502020204030204" pitchFamily="34" charset="0"/>
                <a:cs typeface="Times New Roman" panose="02020603050405020304" pitchFamily="18" charset="0"/>
              </a:rPr>
              <a:t>1. Design Azure virtual networks - Extend on-premises</a:t>
            </a:r>
          </a:p>
          <a:p>
            <a:pPr marL="457200" lvl="1" indent="0">
              <a:lnSpc>
                <a:spcPct val="120000"/>
              </a:lnSpc>
              <a:spcAft>
                <a:spcPts val="600"/>
              </a:spcAft>
              <a:buSzPts val="1000"/>
              <a:buNone/>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Leverage Azure networking services: </a:t>
            </a:r>
          </a:p>
          <a:p>
            <a:pPr lvl="1">
              <a:lnSpc>
                <a:spcPct val="120000"/>
              </a:lnSpc>
              <a:spcAft>
                <a:spcPts val="600"/>
              </a:spcAft>
              <a:buSzPts val="1000"/>
              <a:buFont typeface="Wingdings" panose="05000000000000000000" pitchFamily="2" charset="2"/>
              <a:buChar char="q"/>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Implement load balancing using Azure Load Balancer and Azure Traffic Manager</a:t>
            </a:r>
          </a:p>
          <a:p>
            <a:pPr lvl="1">
              <a:lnSpc>
                <a:spcPct val="120000"/>
              </a:lnSpc>
              <a:spcAft>
                <a:spcPts val="600"/>
              </a:spcAft>
              <a:buSzPts val="1000"/>
              <a:buFont typeface="Wingdings" panose="05000000000000000000" pitchFamily="2" charset="2"/>
              <a:buChar char="q"/>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Define DNS, DHCP, and IP addressing configuration</a:t>
            </a:r>
          </a:p>
          <a:p>
            <a:pPr lvl="1">
              <a:lnSpc>
                <a:spcPct val="120000"/>
              </a:lnSpc>
              <a:spcAft>
                <a:spcPts val="600"/>
              </a:spcAft>
              <a:buSzPts val="1000"/>
              <a:buFont typeface="Wingdings" panose="05000000000000000000" pitchFamily="2" charset="2"/>
              <a:buChar char="q"/>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Define static IP reservations</a:t>
            </a:r>
          </a:p>
          <a:p>
            <a:pPr lvl="1">
              <a:lnSpc>
                <a:spcPct val="120000"/>
              </a:lnSpc>
              <a:spcAft>
                <a:spcPts val="600"/>
              </a:spcAft>
              <a:buSzPts val="1000"/>
              <a:buFont typeface="Wingdings" panose="05000000000000000000" pitchFamily="2" charset="2"/>
              <a:buChar char="q"/>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Apply Network Security Groups (NSGs) and User Defined Routes (UDRs); </a:t>
            </a:r>
          </a:p>
          <a:p>
            <a:pPr lvl="1">
              <a:lnSpc>
                <a:spcPct val="120000"/>
              </a:lnSpc>
              <a:spcAft>
                <a:spcPts val="600"/>
              </a:spcAft>
              <a:buSzPts val="1000"/>
              <a:buFont typeface="Wingdings" panose="05000000000000000000" pitchFamily="2" charset="2"/>
              <a:buChar char="q"/>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Deploy Azure Application Gateway</a:t>
            </a:r>
          </a:p>
          <a:p>
            <a:pPr lvl="1">
              <a:lnSpc>
                <a:spcPct val="120000"/>
              </a:lnSpc>
              <a:spcAft>
                <a:spcPts val="600"/>
              </a:spcAft>
              <a:buSzPts val="1000"/>
              <a:buFont typeface="Wingdings" panose="05000000000000000000" pitchFamily="2" charset="2"/>
              <a:buChar char="q"/>
              <a:tabLst>
                <a:tab pos="685800" algn="l"/>
              </a:tabLst>
            </a:pP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000" b="1" dirty="0">
                <a:latin typeface="Calibri" panose="020F0502020204030204" pitchFamily="34" charset="0"/>
                <a:ea typeface="Calibri" panose="020F0502020204030204" pitchFamily="34" charset="0"/>
                <a:cs typeface="Times New Roman" panose="02020603050405020304" pitchFamily="18" charset="0"/>
              </a:rPr>
              <a:t>2. Describe Azure VPN and Express Route architecture and design </a:t>
            </a:r>
          </a:p>
          <a:p>
            <a:pPr lvl="1">
              <a:lnSpc>
                <a:spcPct val="120000"/>
              </a:lnSpc>
              <a:spcAft>
                <a:spcPts val="600"/>
              </a:spcAft>
              <a:buSzPts val="1000"/>
              <a:buFont typeface="Wingdings" panose="05000000000000000000" pitchFamily="2" charset="2"/>
              <a:buChar char="q"/>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Describe Azure point-to-site (P2S) and site-to-site (S2S) VPN </a:t>
            </a:r>
          </a:p>
          <a:p>
            <a:pPr lvl="1">
              <a:lnSpc>
                <a:spcPct val="120000"/>
              </a:lnSpc>
              <a:spcAft>
                <a:spcPts val="600"/>
              </a:spcAft>
              <a:buSzPts val="1000"/>
              <a:buFont typeface="Wingdings" panose="05000000000000000000" pitchFamily="2" charset="2"/>
              <a:buChar char="q"/>
              <a:tabLst>
                <a:tab pos="6858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Leverage Azure VPN and ExpressRoute in network architecture</a:t>
            </a:r>
          </a:p>
          <a:p>
            <a:pPr marL="0" indent="0">
              <a:lnSpc>
                <a:spcPct val="107000"/>
              </a:lnSpc>
              <a:buSzPts val="1000"/>
              <a:buNone/>
              <a:tabLst>
                <a:tab pos="228600" algn="l"/>
              </a:tabLst>
            </a:pPr>
            <a:endParaRPr lang="en-US" altLang="en-US" sz="1600" strike="sngStrike" dirty="0">
              <a:solidFill>
                <a:schemeClr val="bg1">
                  <a:lumMod val="65000"/>
                </a:schemeClr>
              </a:solidFill>
              <a:latin typeface="Arial" panose="020B0604020202020204" pitchFamily="34" charset="0"/>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31140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u="sng" dirty="0">
                <a:hlinkClick r:id="rId2"/>
              </a:rPr>
              <a:t>Secure resources (20–25%)</a:t>
            </a:r>
            <a:endParaRPr lang="en-US" dirty="0"/>
          </a:p>
        </p:txBody>
      </p:sp>
      <p:sp>
        <p:nvSpPr>
          <p:cNvPr id="5" name="Content Placeholder 4"/>
          <p:cNvSpPr>
            <a:spLocks noGrp="1"/>
          </p:cNvSpPr>
          <p:nvPr>
            <p:ph sz="half" idx="1"/>
          </p:nvPr>
        </p:nvSpPr>
        <p:spPr>
          <a:xfrm>
            <a:off x="239849" y="1516288"/>
            <a:ext cx="5699760" cy="5193698"/>
          </a:xfrm>
        </p:spPr>
        <p:txBody>
          <a:bodyPr>
            <a:normAutofit fontScale="77500" lnSpcReduction="20000"/>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Secure resources by using managed identities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the differences between Active Directory on-premises and Azure Active Directory (Azure AD),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Programmatically access Azure AD using Graph API,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Secure access to resources from Azure AD applications using OAuth and OpenID Connect</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2. Secure resources by using managed identities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Azure point-to-site (P2S) and site-to-site (S2S) VPN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Leverage Azure VPN and ExpressRoute in network architecture</a:t>
            </a:r>
          </a:p>
          <a:p>
            <a:pPr marL="0" lvl="1" indent="0">
              <a:lnSpc>
                <a:spcPct val="107000"/>
              </a:lnSpc>
              <a:spcBef>
                <a:spcPts val="1000"/>
              </a:spcBef>
              <a:buSzPts val="1000"/>
              <a:buNone/>
              <a:tabLst>
                <a:tab pos="228600" algn="l"/>
              </a:tabLst>
            </a:pPr>
            <a:r>
              <a:rPr lang="en-US" sz="2500" b="1" dirty="0">
                <a:latin typeface="Calibri" panose="020F0502020204030204" pitchFamily="34" charset="0"/>
                <a:ea typeface="Calibri" panose="020F0502020204030204" pitchFamily="34" charset="0"/>
                <a:cs typeface="Times New Roman" panose="02020603050405020304" pitchFamily="18" charset="0"/>
              </a:rPr>
              <a:t>3. Secure resources by using identity providers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Provide access to resources using identity providers, such as Microsoft account, Facebook, Google, and Yahoo!;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Manage identity and access by using Azure AD B2C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Implement Azure AD B2B</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fontScale="77500" lnSpcReduction="20000"/>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4. Identify an appropriate data security solution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security requirements for data in transit and data at rest;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security requirements using Azure services, including Azure Storage Encryption, Azure Disk Encryption, and Azure SQL Database TDE </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5. Design a role-based access control (RBAC) strategy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Secure resource scopes, such as the ability to create VMs and Azure Web Apps;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Implement Azure RBAC standard roles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RBAC custom roles</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6. Manage security risks by using an appropriate security solution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assess, and mitigate security risks by using Azure Security Center, Operations Management Suite, and other services </a:t>
            </a:r>
          </a:p>
          <a:p>
            <a:pPr marL="0" indent="0">
              <a:lnSpc>
                <a:spcPct val="107000"/>
              </a:lnSpc>
              <a:buSzPts val="1000"/>
              <a:buNone/>
              <a:tabLst>
                <a:tab pos="228600" algn="l"/>
              </a:tabLs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7309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u="sng" dirty="0">
                <a:hlinkClick r:id="rId2"/>
              </a:rPr>
              <a:t>Design an application storage and data access strategy (5–10%)</a:t>
            </a:r>
            <a:endParaRPr lang="en-US" dirty="0"/>
          </a:p>
        </p:txBody>
      </p:sp>
      <p:sp>
        <p:nvSpPr>
          <p:cNvPr id="5" name="Content Placeholder 4"/>
          <p:cNvSpPr>
            <a:spLocks noGrp="1"/>
          </p:cNvSpPr>
          <p:nvPr>
            <p:ph sz="half" idx="1"/>
          </p:nvPr>
        </p:nvSpPr>
        <p:spPr>
          <a:xfrm>
            <a:off x="239849" y="1516288"/>
            <a:ext cx="5699760" cy="5193698"/>
          </a:xfrm>
        </p:spPr>
        <p:txBody>
          <a:bodyPr>
            <a:normAutofit fontScale="85000" lnSpcReduction="10000"/>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data storage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storage options for data, including:</a:t>
            </a:r>
          </a:p>
          <a:p>
            <a:pPr lvl="2">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Table Storage</a:t>
            </a:r>
          </a:p>
          <a:p>
            <a:pPr lvl="2">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SQL Database </a:t>
            </a:r>
          </a:p>
          <a:p>
            <a:pPr lvl="2">
              <a:lnSpc>
                <a:spcPct val="120000"/>
              </a:lnSpc>
              <a:spcAft>
                <a:spcPts val="600"/>
              </a:spcAft>
              <a:buSzPts val="1000"/>
              <a:buFont typeface="Wingdings" panose="05000000000000000000" pitchFamily="2" charset="2"/>
              <a:buChar char="q"/>
              <a:tabLst>
                <a:tab pos="685800" algn="l"/>
              </a:tabLst>
            </a:pPr>
            <a:r>
              <a:rPr lang="en-US" sz="1800" dirty="0" err="1">
                <a:latin typeface="Calibri" panose="020F0502020204030204" pitchFamily="34" charset="0"/>
                <a:ea typeface="Calibri" panose="020F0502020204030204" pitchFamily="34" charset="0"/>
                <a:cs typeface="Times New Roman" panose="02020603050405020304" pitchFamily="18" charset="0"/>
              </a:rPr>
              <a:t>DocumentDB</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lvl="2">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Blob Storage </a:t>
            </a:r>
          </a:p>
          <a:p>
            <a:pPr lvl="2">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MongoDB </a:t>
            </a:r>
          </a:p>
          <a:p>
            <a:pPr lvl="2">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MySQL</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security options for SQL Database or Azure Storage</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2. Select the appropriate storage option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Select the appropriate storage for performance,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storage options for cloud services and hybrid scenarios with compute on-premises and storage on Azure</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indent="0">
              <a:lnSpc>
                <a:spcPct val="107000"/>
              </a:lnSpc>
              <a:buSzPts val="1000"/>
              <a:buNone/>
              <a:tabLst>
                <a:tab pos="228600" algn="l"/>
              </a:tabLs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6721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u="sng" dirty="0">
                <a:hlinkClick r:id="rId2"/>
              </a:rPr>
              <a:t>Design advanced applications (20–25%)</a:t>
            </a:r>
            <a:endParaRPr lang="en-US" dirty="0"/>
          </a:p>
        </p:txBody>
      </p:sp>
      <p:sp>
        <p:nvSpPr>
          <p:cNvPr id="5" name="Content Placeholder 4"/>
          <p:cNvSpPr>
            <a:spLocks noGrp="1"/>
          </p:cNvSpPr>
          <p:nvPr>
            <p:ph sz="half" idx="1"/>
          </p:nvPr>
        </p:nvSpPr>
        <p:spPr>
          <a:xfrm>
            <a:off x="239849" y="1516288"/>
            <a:ext cx="5699760" cy="5193698"/>
          </a:xfrm>
        </p:spPr>
        <p:txBody>
          <a:bodyPr>
            <a:normAutofit fontScale="92500" lnSpcReduction="20000"/>
          </a:bodyPr>
          <a:lstStyle/>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1. Create compute-intensive applications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Design high-performance computing (HPC) and other compute-intensive applications using Azure Services</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2. Create long-running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Implement Azure Batch for scalable processing, design stateless components to accommodate scale, use Azure Scheduler</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3. Integrate Azure services in a solution </a:t>
            </a:r>
          </a:p>
          <a:p>
            <a:pPr lvl="1">
              <a:lnSpc>
                <a:spcPct val="120000"/>
              </a:lnSpc>
              <a:spcAft>
                <a:spcPts val="600"/>
              </a:spcAft>
              <a:buSzPts val="1000"/>
              <a:buFont typeface="Wingdings" panose="05000000000000000000" pitchFamily="2" charset="2"/>
              <a:buChar char="q"/>
              <a:tabLst>
                <a:tab pos="685800" algn="l"/>
              </a:tabLst>
            </a:pPr>
            <a:r>
              <a:rPr lang="en-US" sz="2000" dirty="0">
                <a:latin typeface="Calibri" panose="020F0502020204030204" pitchFamily="34" charset="0"/>
                <a:ea typeface="Calibri" panose="020F0502020204030204" pitchFamily="34" charset="0"/>
                <a:cs typeface="Times New Roman" panose="02020603050405020304" pitchFamily="18" charset="0"/>
              </a:rPr>
              <a:t>Design Azure architecture using Azure services, such as Azure AD, Azure App Service, API Management, Azure Cache, Azure Search, Service Bus, Event Hubs, Stream Analytics, and </a:t>
            </a:r>
            <a:r>
              <a:rPr lang="en-US" sz="2000" dirty="0" err="1">
                <a:latin typeface="Calibri" panose="020F0502020204030204" pitchFamily="34" charset="0"/>
                <a:ea typeface="Calibri" panose="020F0502020204030204" pitchFamily="34" charset="0"/>
                <a:cs typeface="Times New Roman" panose="02020603050405020304" pitchFamily="18" charset="0"/>
              </a:rPr>
              <a:t>IoT</a:t>
            </a:r>
            <a:r>
              <a:rPr lang="en-US" sz="2000" dirty="0">
                <a:latin typeface="Calibri" panose="020F0502020204030204" pitchFamily="34" charset="0"/>
                <a:ea typeface="Calibri" panose="020F0502020204030204" pitchFamily="34" charset="0"/>
                <a:cs typeface="Times New Roman" panose="02020603050405020304" pitchFamily="18" charset="0"/>
              </a:rPr>
              <a:t> Hub; identify the appropriate use of Azure Machine Learning, big data, Azure Media Services, and Azure Search services</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fontScale="85000" lnSpcReduction="20000"/>
          </a:bodyPr>
          <a:lstStyle/>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4. Implement messaging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Use a queue-centric pattern for development; select </a:t>
            </a:r>
            <a:r>
              <a:rPr lang="en-US" sz="1900" dirty="0">
                <a:latin typeface="Calibri" panose="020F0502020204030204" pitchFamily="34" charset="0"/>
                <a:ea typeface="Calibri" panose="020F0502020204030204" pitchFamily="34" charset="0"/>
                <a:cs typeface="Times New Roman" panose="02020603050405020304" pitchFamily="18" charset="0"/>
              </a:rPr>
              <a:t>appropriate technology, such as Azure Storage Queues, Azure Service Bus queues, topics, subscriptions, and Azure Event Hubs</a:t>
            </a:r>
          </a:p>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5. Implement applications for background processing </a:t>
            </a:r>
          </a:p>
          <a:p>
            <a:pPr lvl="1">
              <a:lnSpc>
                <a:spcPct val="120000"/>
              </a:lnSpc>
              <a:spcAft>
                <a:spcPts val="600"/>
              </a:spcAft>
              <a:buSzPts val="1000"/>
              <a:buFont typeface="Wingdings" panose="05000000000000000000" pitchFamily="2" charset="2"/>
              <a:buChar char="q"/>
              <a:tabLst>
                <a:tab pos="685800" algn="l"/>
              </a:tabLst>
            </a:pPr>
            <a:r>
              <a:rPr lang="en-US" sz="1900" dirty="0">
                <a:latin typeface="Calibri" panose="020F0502020204030204" pitchFamily="34" charset="0"/>
                <a:ea typeface="Calibri" panose="020F0502020204030204" pitchFamily="34" charset="0"/>
                <a:cs typeface="Times New Roman" panose="02020603050405020304" pitchFamily="18" charset="0"/>
              </a:rPr>
              <a:t>Implement Azure Batch for compute-intensive tasks, use Azure </a:t>
            </a:r>
            <a:r>
              <a:rPr lang="en-US" sz="1900" dirty="0" err="1">
                <a:latin typeface="Calibri" panose="020F0502020204030204" pitchFamily="34" charset="0"/>
                <a:ea typeface="Calibri" panose="020F0502020204030204" pitchFamily="34" charset="0"/>
                <a:cs typeface="Times New Roman" panose="02020603050405020304" pitchFamily="18" charset="0"/>
              </a:rPr>
              <a:t>WebJobs</a:t>
            </a:r>
            <a:r>
              <a:rPr lang="en-US" sz="1900" dirty="0">
                <a:latin typeface="Calibri" panose="020F0502020204030204" pitchFamily="34" charset="0"/>
                <a:ea typeface="Calibri" panose="020F0502020204030204" pitchFamily="34" charset="0"/>
                <a:cs typeface="Times New Roman" panose="02020603050405020304" pitchFamily="18" charset="0"/>
              </a:rPr>
              <a:t> to implement background tasks, use Azure Functions to implement event-driven actions, leverage Azure Scheduler to run processes at preset/recurring timeslots</a:t>
            </a:r>
          </a:p>
          <a:p>
            <a:pPr marL="0" lvl="1" indent="0">
              <a:lnSpc>
                <a:spcPct val="117000"/>
              </a:lnSpc>
              <a:spcBef>
                <a:spcPts val="1000"/>
              </a:spcBef>
              <a:buSzPts val="1000"/>
              <a:buNone/>
              <a:tabLst>
                <a:tab pos="228600" algn="l"/>
              </a:tabLst>
            </a:pPr>
            <a:r>
              <a:rPr lang="en-US" sz="2100" b="1" dirty="0">
                <a:latin typeface="Calibri" panose="020F0502020204030204" pitchFamily="34" charset="0"/>
                <a:ea typeface="Calibri" panose="020F0502020204030204" pitchFamily="34" charset="0"/>
                <a:cs typeface="Times New Roman" panose="02020603050405020304" pitchFamily="18" charset="0"/>
              </a:rPr>
              <a:t>6. Design connectivity for hybrid applications </a:t>
            </a:r>
          </a:p>
          <a:p>
            <a:pPr lvl="1">
              <a:lnSpc>
                <a:spcPct val="120000"/>
              </a:lnSpc>
              <a:spcAft>
                <a:spcPts val="600"/>
              </a:spcAft>
              <a:buSzPts val="1000"/>
              <a:buFont typeface="Wingdings" panose="05000000000000000000" pitchFamily="2" charset="2"/>
              <a:buChar char="q"/>
              <a:tabLst>
                <a:tab pos="685800" algn="l"/>
              </a:tabLst>
            </a:pPr>
            <a:r>
              <a:rPr lang="en-US" sz="1900" dirty="0">
                <a:latin typeface="Calibri" panose="020F0502020204030204" pitchFamily="34" charset="0"/>
                <a:ea typeface="Calibri" panose="020F0502020204030204" pitchFamily="34" charset="0"/>
                <a:cs typeface="Times New Roman" panose="02020603050405020304" pitchFamily="18" charset="0"/>
              </a:rPr>
              <a:t>Connect to on-premises data from Azure applications using Service Bus Relay, Hybrid Connections, or the Azure Web App virtual private network (VPN) capability; identify constraints for connectivity with VPN; identify options for joining VMs to domains or cloud services</a:t>
            </a:r>
          </a:p>
        </p:txBody>
      </p:sp>
    </p:spTree>
    <p:extLst>
      <p:ext uri="{BB962C8B-B14F-4D97-AF65-F5344CB8AC3E}">
        <p14:creationId xmlns:p14="http://schemas.microsoft.com/office/powerpoint/2010/main" val="2852779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u="sng" dirty="0">
                <a:hlinkClick r:id="rId2"/>
              </a:rPr>
              <a:t>Design Azure Web and Mobile Apps (5–10%)</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a:rPr>
              <a:t>Design a management, monitoring, and business continuity strategy (20–25%)</a:t>
            </a:r>
            <a:endParaRPr lang="en-US" dirty="0"/>
          </a:p>
        </p:txBody>
      </p:sp>
      <p:sp>
        <p:nvSpPr>
          <p:cNvPr id="5" name="Content Placeholder 4"/>
          <p:cNvSpPr>
            <a:spLocks noGrp="1"/>
          </p:cNvSpPr>
          <p:nvPr>
            <p:ph sz="half" idx="1"/>
          </p:nvPr>
        </p:nvSpPr>
        <p:spPr>
          <a:xfrm>
            <a:off x="239849" y="1516288"/>
            <a:ext cx="5699760" cy="4968875"/>
          </a:xfrm>
        </p:spPr>
        <p:txBody>
          <a:bodyPr>
            <a:normAutofit fontScale="92500"/>
          </a:bodyPr>
          <a:lstStyle/>
          <a:p>
            <a:pPr marL="0" indent="0">
              <a:lnSpc>
                <a:spcPct val="107000"/>
              </a:lnSpc>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1. Design a monitoring strategy {Ian}</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Identify the Microsoft products and services for monitoring Azure solutions</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leverage the capabilities of Azure Operations Management Suite and Azure Application Insights for monitoring Azure solutions</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leverage built-in Azure capabilities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identify third-party monitoring tools, including open source</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describe Azure architecture constructs, such as availability sets and update domains, and how they impact a patching strategy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analyze logs by using the Azure Operations Management Suite </a:t>
            </a:r>
          </a:p>
          <a:p>
            <a:pPr marL="0" indent="0">
              <a:lnSpc>
                <a:spcPct val="97000"/>
              </a:lnSpc>
              <a:buSzPts val="1000"/>
              <a:buNone/>
              <a:tabLst>
                <a:tab pos="228600" algn="l"/>
              </a:tabLst>
            </a:pPr>
            <a:r>
              <a:rPr lang="en-US" sz="2400" b="1" dirty="0">
                <a:latin typeface="Calibri" panose="020F0502020204030204" pitchFamily="34" charset="0"/>
                <a:ea typeface="Calibri" panose="020F0502020204030204" pitchFamily="34" charset="0"/>
                <a:cs typeface="Times New Roman" panose="02020603050405020304" pitchFamily="18" charset="0"/>
              </a:rPr>
              <a:t>2. Design Azure Automation and PowerShell workflows {Ian}</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Create a PowerShell script specific to Azure, automate tasks by using the Azure Operations Management Suite</a:t>
            </a:r>
          </a:p>
        </p:txBody>
      </p:sp>
      <p:sp>
        <p:nvSpPr>
          <p:cNvPr id="3" name="Content Placeholder 2"/>
          <p:cNvSpPr>
            <a:spLocks noGrp="1"/>
          </p:cNvSpPr>
          <p:nvPr>
            <p:ph sz="half" idx="2"/>
          </p:nvPr>
        </p:nvSpPr>
        <p:spPr>
          <a:xfrm>
            <a:off x="6369413" y="1516287"/>
            <a:ext cx="5699760" cy="4968875"/>
          </a:xfrm>
        </p:spPr>
        <p:txBody>
          <a:bodyPr>
            <a:normAutofit fontScale="77500" lnSpcReduction="20000"/>
          </a:bodyPr>
          <a:lstStyle/>
          <a:p>
            <a:pPr marL="0" indent="0">
              <a:lnSpc>
                <a:spcPct val="107000"/>
              </a:lnSpc>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3. Describe Azure business continuity/disaster recovery (BC/DR) capabilities {Dan}</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Leverage the architectural capabilities of BC/DR</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describe Hyper-V Replica and Azure Site Recovery (ASR)</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describe use cases for Hyper-V Replica and ASR</a:t>
            </a:r>
          </a:p>
          <a:p>
            <a:pPr marL="0" indent="0">
              <a:lnSpc>
                <a:spcPct val="107000"/>
              </a:lnSpc>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4. Design a disaster recovery strategy {Dan}</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Design and deploy Azure Backup and other Microsoft backup solutions for Azure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leverage use cases when StorSimple and System Center Data Protection Manager would be appropriate</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design and deploy Azure Site recovery</a:t>
            </a:r>
          </a:p>
          <a:p>
            <a:pPr marL="0" indent="0">
              <a:lnSpc>
                <a:spcPct val="97000"/>
              </a:lnSpc>
              <a:buSzPts val="1000"/>
              <a:buNone/>
              <a:tabLst>
                <a:tab pos="228600" algn="l"/>
              </a:tabLst>
            </a:pPr>
            <a:r>
              <a:rPr lang="en-US" sz="2400" b="1" dirty="0">
                <a:latin typeface="Calibri" panose="020F0502020204030204" pitchFamily="34" charset="0"/>
                <a:ea typeface="Calibri" panose="020F0502020204030204" pitchFamily="34" charset="0"/>
                <a:cs typeface="Times New Roman" panose="02020603050405020304" pitchFamily="18" charset="0"/>
              </a:rPr>
              <a:t>5. Describe the use cases for Azure Automation configuration {Dan}</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Evaluate when to use Azure Automation, Chef, Puppet, PowerShell, or Desired State Configuration (DSC)</a:t>
            </a:r>
          </a:p>
          <a:p>
            <a:pPr marL="0" indent="0">
              <a:lnSpc>
                <a:spcPct val="107000"/>
              </a:lnSpc>
              <a:spcAft>
                <a:spcPts val="600"/>
              </a:spcAft>
              <a:buSzPts val="1000"/>
              <a:buNone/>
              <a:tabLst>
                <a:tab pos="685800" algn="l"/>
              </a:tabLst>
            </a:pPr>
            <a:r>
              <a:rPr lang="en-US" altLang="en-US" sz="1600" strike="sngStrike" dirty="0">
                <a:solidFill>
                  <a:schemeClr val="bg1">
                    <a:lumMod val="65000"/>
                  </a:schemeClr>
                </a:solidFill>
                <a:latin typeface="Arial" panose="020B0604020202020204" pitchFamily="34" charset="0"/>
                <a:ea typeface="Microsoft YaHei" panose="020B0503020204020204" pitchFamily="34" charset="-122"/>
                <a:cs typeface="Arial" panose="020B0604020202020204" pitchFamily="34" charset="0"/>
              </a:rPr>
              <a:t>Evaluate hybrid and Azure-hosted architectures for Microsoft System Center deployment</a:t>
            </a:r>
          </a:p>
        </p:txBody>
      </p:sp>
    </p:spTree>
    <p:extLst>
      <p:ext uri="{BB962C8B-B14F-4D97-AF65-F5344CB8AC3E}">
        <p14:creationId xmlns:p14="http://schemas.microsoft.com/office/powerpoint/2010/main" val="3921898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u="sng" dirty="0">
                <a:hlinkClick r:id="rId2"/>
              </a:rPr>
              <a:t>Architect an Azure Compute infrastructure (10–15%)</a:t>
            </a:r>
            <a:endParaRPr lang="en-US" dirty="0"/>
          </a:p>
        </p:txBody>
      </p:sp>
      <p:sp>
        <p:nvSpPr>
          <p:cNvPr id="5" name="Content Placeholder 4"/>
          <p:cNvSpPr>
            <a:spLocks noGrp="1"/>
          </p:cNvSpPr>
          <p:nvPr>
            <p:ph sz="half" idx="1"/>
          </p:nvPr>
        </p:nvSpPr>
        <p:spPr>
          <a:xfrm>
            <a:off x="239849" y="1516288"/>
            <a:ext cx="5699760" cy="4968875"/>
          </a:xfrm>
        </p:spPr>
        <p:txBody>
          <a:bodyPr>
            <a:normAutofit/>
          </a:bodyPr>
          <a:lstStyle/>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Design VM deployments leveraging availability sets, fault domains, and update domains in Azure; select appropriate VM SKUs</a:t>
            </a:r>
          </a:p>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Author ARM templates; deploy ARM templates via the portal, PowerShell, and CL</a:t>
            </a:r>
          </a:p>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Implement regional availability and high availability for Azure deployments</a:t>
            </a:r>
          </a:p>
        </p:txBody>
      </p:sp>
      <p:sp>
        <p:nvSpPr>
          <p:cNvPr id="3" name="Content Placeholder 2"/>
          <p:cNvSpPr>
            <a:spLocks noGrp="1"/>
          </p:cNvSpPr>
          <p:nvPr>
            <p:ph sz="half" idx="2"/>
          </p:nvPr>
        </p:nvSpPr>
        <p:spPr>
          <a:xfrm>
            <a:off x="6369413" y="1516287"/>
            <a:ext cx="5699760" cy="4968875"/>
          </a:xfrm>
        </p:spPr>
        <p:txBody>
          <a:bodyPr>
            <a:normAutofit/>
          </a:bodyPr>
          <a:lstStyle/>
          <a:p>
            <a:pPr marL="0" indent="0">
              <a:lnSpc>
                <a:spcPct val="107000"/>
              </a:lnSpc>
              <a:buSzPts val="1000"/>
              <a:buNone/>
              <a:tabLst>
                <a:tab pos="228600" algn="l"/>
              </a:tabLst>
            </a:pPr>
            <a:endParaRPr lang="en-US" altLang="en-US" sz="1600" strike="sngStrike" dirty="0">
              <a:solidFill>
                <a:schemeClr val="bg1">
                  <a:lumMod val="65000"/>
                </a:schemeClr>
              </a:solidFill>
              <a:latin typeface="Arial" panose="020B0604020202020204" pitchFamily="34" charset="0"/>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1547950077"/>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0-534-Template.potx" id="{25FFEE14-BE9B-46B5-90FF-019D890D3672}" vid="{6AB25E5C-3AEB-494E-86C0-9659E71894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335</TotalTime>
  <Words>1521</Words>
  <Application>Microsoft Office PowerPoint</Application>
  <PresentationFormat>Widescreen</PresentationFormat>
  <Paragraphs>138</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Microsoft YaHei</vt:lpstr>
      <vt:lpstr>Arial</vt:lpstr>
      <vt:lpstr>Calibri</vt:lpstr>
      <vt:lpstr>Calibri Light</vt:lpstr>
      <vt:lpstr>Courier New</vt:lpstr>
      <vt:lpstr>Segoe Semibold</vt:lpstr>
      <vt:lpstr>Segoe UI</vt:lpstr>
      <vt:lpstr>Times New Roman</vt:lpstr>
      <vt:lpstr>Wingdings</vt:lpstr>
      <vt:lpstr>1_Office Theme</vt:lpstr>
      <vt:lpstr>Exam 70-534 Architecting Microsoft Azure Solutions</vt:lpstr>
      <vt:lpstr>Session Title</vt:lpstr>
      <vt:lpstr>#1 Design Azure Resource Manager (ARM) networking (5–10%)</vt:lpstr>
      <vt:lpstr>#2 Secure resources (20–25%)</vt:lpstr>
      <vt:lpstr>#3 Design an application storage and data access strategy (5–10%)</vt:lpstr>
      <vt:lpstr>#4 Design advanced applications (20–25%)</vt:lpstr>
      <vt:lpstr>#5 Design Azure Web and Mobile Apps (5–10%)</vt:lpstr>
      <vt:lpstr>#6 Design a management, monitoring, and business continuity strategy (20–25%)</vt:lpstr>
      <vt:lpstr>#7 Architect an Azure Compute infrastructure (10–15%)</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dc:creator>
  <cp:lastModifiedBy>Dan Stolts</cp:lastModifiedBy>
  <cp:revision>19</cp:revision>
  <dcterms:created xsi:type="dcterms:W3CDTF">2017-06-08T22:45:36Z</dcterms:created>
  <dcterms:modified xsi:type="dcterms:W3CDTF">2017-06-11T15:14:58Z</dcterms:modified>
</cp:coreProperties>
</file>