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3"/>
    <p:sldMasterId id="2147483709" r:id="rId4"/>
    <p:sldMasterId id="2147483721" r:id="rId5"/>
    <p:sldMasterId id="2147483733" r:id="rId6"/>
  </p:sldMasterIdLst>
  <p:notesMasterIdLst>
    <p:notesMasterId r:id="rId30"/>
  </p:notesMasterIdLst>
  <p:handoutMasterIdLst>
    <p:handoutMasterId r:id="rId31"/>
  </p:handoutMasterIdLst>
  <p:sldIdLst>
    <p:sldId id="311" r:id="rId7"/>
    <p:sldId id="312" r:id="rId8"/>
    <p:sldId id="313" r:id="rId9"/>
    <p:sldId id="320" r:id="rId10"/>
    <p:sldId id="291" r:id="rId11"/>
    <p:sldId id="315" r:id="rId12"/>
    <p:sldId id="301" r:id="rId13"/>
    <p:sldId id="292" r:id="rId14"/>
    <p:sldId id="316" r:id="rId15"/>
    <p:sldId id="317" r:id="rId16"/>
    <p:sldId id="318" r:id="rId17"/>
    <p:sldId id="263" r:id="rId18"/>
    <p:sldId id="293" r:id="rId19"/>
    <p:sldId id="299" r:id="rId20"/>
    <p:sldId id="314" r:id="rId21"/>
    <p:sldId id="319" r:id="rId22"/>
    <p:sldId id="304" r:id="rId23"/>
    <p:sldId id="306" r:id="rId24"/>
    <p:sldId id="305" r:id="rId25"/>
    <p:sldId id="303" r:id="rId26"/>
    <p:sldId id="307" r:id="rId27"/>
    <p:sldId id="308" r:id="rId28"/>
    <p:sldId id="31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0960" autoAdjust="0"/>
  </p:normalViewPr>
  <p:slideViewPr>
    <p:cSldViewPr snapToGrid="0">
      <p:cViewPr varScale="1">
        <p:scale>
          <a:sx n="77" d="100"/>
          <a:sy n="77" d="100"/>
        </p:scale>
        <p:origin x="103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1.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6" y="3602037"/>
            <a:ext cx="11034445" cy="1655763"/>
          </a:xfrm>
        </p:spPr>
        <p:txBody>
          <a:bodyPr>
            <a:normAutofit/>
          </a:bodyPr>
          <a:lstStyle>
            <a:lvl1pPr marL="0" indent="0" algn="l">
              <a:buNone/>
              <a:defRPr sz="36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5471737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31145799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5228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8"/>
            <a:ext cx="12192000" cy="6852165"/>
          </a:xfrm>
          <a:prstGeom prst="rect">
            <a:avLst/>
          </a:prstGeom>
        </p:spPr>
      </p:pic>
      <p:sp>
        <p:nvSpPr>
          <p:cNvPr id="3" name="Rectangle 2"/>
          <p:cNvSpPr/>
          <p:nvPr/>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12933150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6"/>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1"/>
            <a:ext cx="4211227" cy="3264917"/>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417398753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 Box 3"/>
          <p:cNvSpPr txBox="1">
            <a:spLocks noChangeArrowheads="1"/>
          </p:cNvSpPr>
          <p:nvPr/>
        </p:nvSpPr>
        <p:spPr bwMode="blackWhite">
          <a:xfrm>
            <a:off x="450204" y="5503178"/>
            <a:ext cx="8639369" cy="71259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01" rtl="0" eaLnBrk="0" fontAlgn="base" latinLnBrk="0" hangingPunct="0">
              <a:lnSpc>
                <a:spcPct val="100000"/>
              </a:lnSpc>
              <a:spcBef>
                <a:spcPct val="0"/>
              </a:spcBef>
              <a:spcAft>
                <a:spcPct val="0"/>
              </a:spcAft>
              <a:buClrTx/>
              <a:buSzTx/>
              <a:buFontTx/>
              <a:buNone/>
              <a:tabLst/>
              <a:defRPr/>
            </a:pPr>
            <a:r>
              <a:rPr kumimoji="0" lang="en-US" sz="687" b="0" i="0" u="none" strike="noStrike" kern="1200" cap="none" spc="0" normalizeH="0" baseline="0" noProof="0" dirty="0">
                <a:ln>
                  <a:noFill/>
                </a:ln>
                <a:gradFill>
                  <a:gsLst>
                    <a:gs pos="0">
                      <a:srgbClr val="FFFFFF"/>
                    </a:gs>
                    <a:gs pos="100000">
                      <a:srgbClr val="FFFFFF"/>
                    </a:gs>
                  </a:gsLst>
                  <a:lin ang="5400000" scaled="0"/>
                </a:gradFill>
                <a:effectLst/>
                <a:uLnTx/>
                <a:uFillTx/>
                <a:latin typeface="Arial" charset="0"/>
                <a:ea typeface="+mn-ea"/>
                <a:cs typeface="Segoe UI" pitchFamily="34" charset="0"/>
              </a:rPr>
              <a:t>© 2015 Microsoft Corporation. All rights reserved. Microsoft, Windows, Windows Vista and other product names are or may be registered trademarks and/or trademarks in the U.S. and/or other countries.</a:t>
            </a:r>
          </a:p>
          <a:p>
            <a:pPr marL="0" marR="0" lvl="0" indent="0" algn="l" defTabSz="913901" rtl="0" eaLnBrk="0" fontAlgn="base" latinLnBrk="0" hangingPunct="0">
              <a:lnSpc>
                <a:spcPct val="100000"/>
              </a:lnSpc>
              <a:spcBef>
                <a:spcPct val="0"/>
              </a:spcBef>
              <a:spcAft>
                <a:spcPct val="0"/>
              </a:spcAft>
              <a:buClrTx/>
              <a:buSzTx/>
              <a:buFontTx/>
              <a:buNone/>
              <a:tabLst/>
              <a:defRPr/>
            </a:pPr>
            <a:r>
              <a:rPr kumimoji="0" lang="en-US" sz="687" b="0" i="0" u="none" strike="noStrike" kern="1200" cap="none" spc="0" normalizeH="0" baseline="0" noProof="0" dirty="0">
                <a:ln>
                  <a:noFill/>
                </a:ln>
                <a:gradFill>
                  <a:gsLst>
                    <a:gs pos="0">
                      <a:srgbClr val="FFFFFF"/>
                    </a:gs>
                    <a:gs pos="100000">
                      <a:srgbClr val="FFFFFF"/>
                    </a:gs>
                  </a:gsLst>
                  <a:lin ang="5400000" scaled="0"/>
                </a:gradFill>
                <a:effectLst/>
                <a:uLnTx/>
                <a:uFillTx/>
                <a:latin typeface="Arial" charset="0"/>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2968091"/>
            <a:ext cx="3223861" cy="690695"/>
          </a:xfrm>
          <a:prstGeom prst="rect">
            <a:avLst/>
          </a:prstGeom>
        </p:spPr>
      </p:pic>
    </p:spTree>
    <p:extLst>
      <p:ext uri="{BB962C8B-B14F-4D97-AF65-F5344CB8AC3E}">
        <p14:creationId xmlns:p14="http://schemas.microsoft.com/office/powerpoint/2010/main" val="47725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1" baseline="0">
                <a:latin typeface="+mn-lt"/>
              </a:defRPr>
            </a:lvl1pPr>
          </a:lstStyle>
          <a:p>
            <a:pPr lvl="0"/>
            <a:r>
              <a:rPr lang="en-US"/>
              <a:t>Click to edit Master text styles</a:t>
            </a:r>
          </a:p>
        </p:txBody>
      </p:sp>
      <p:sp>
        <p:nvSpPr>
          <p:cNvPr id="2" name="Title 1"/>
          <p:cNvSpPr>
            <a:spLocks noGrp="1"/>
          </p:cNvSpPr>
          <p:nvPr>
            <p:ph type="title"/>
          </p:nvPr>
        </p:nvSpPr>
        <p:spPr>
          <a:xfrm>
            <a:off x="269239" y="2084174"/>
            <a:ext cx="11653523" cy="894996"/>
          </a:xfrm>
        </p:spPr>
        <p:txBody>
          <a:bodyPr/>
          <a:lstStyle>
            <a:lvl1pPr>
              <a:defRPr sz="5295"/>
            </a:lvl1pPr>
          </a:lstStyle>
          <a:p>
            <a:r>
              <a:rPr lang="en-US"/>
              <a:t>Click to edit Master title style</a:t>
            </a:r>
            <a:endParaRPr lang="en-US" dirty="0"/>
          </a:p>
        </p:txBody>
      </p:sp>
    </p:spTree>
    <p:extLst>
      <p:ext uri="{BB962C8B-B14F-4D97-AF65-F5344CB8AC3E}">
        <p14:creationId xmlns:p14="http://schemas.microsoft.com/office/powerpoint/2010/main" val="18817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217707"/>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7"/>
            <a:ext cx="9859116" cy="2697988"/>
          </a:xfrm>
          <a:noFill/>
        </p:spPr>
        <p:txBody>
          <a:bodyPr tIns="89629" bIns="89629" anchor="t" anchorCtr="0"/>
          <a:lstStyle>
            <a:lvl1pPr>
              <a:defRPr sz="7100" spc="-99"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3"/>
            <a:ext cx="9860675"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967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3">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9841" y="448238"/>
            <a:ext cx="9860611" cy="720807"/>
          </a:xfrm>
          <a:noFill/>
        </p:spPr>
        <p:txBody>
          <a:bodyPr lIns="143407" tIns="89629" rIns="143407" bIns="89629" anchor="t" anchorCtr="0">
            <a:normAutofit/>
          </a:bodyPr>
          <a:lstStyle>
            <a:lvl1pPr>
              <a:defRPr sz="4000" spc="-99" baseline="0">
                <a:solidFill>
                  <a:srgbClr val="00B0F0"/>
                </a:solidFill>
              </a:defRPr>
            </a:lvl1pPr>
          </a:lstStyle>
          <a:p>
            <a:r>
              <a:rPr lang="en-US" dirty="0"/>
              <a:t>Presentation title</a:t>
            </a:r>
          </a:p>
        </p:txBody>
      </p:sp>
    </p:spTree>
    <p:extLst>
      <p:ext uri="{BB962C8B-B14F-4D97-AF65-F5344CB8AC3E}">
        <p14:creationId xmlns:p14="http://schemas.microsoft.com/office/powerpoint/2010/main" val="28979183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8"/>
            <a:ext cx="9860675"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a:t>Speaker Name</a:t>
            </a:r>
          </a:p>
        </p:txBody>
      </p:sp>
      <p:sp>
        <p:nvSpPr>
          <p:cNvPr id="4" name="Rectangle 3"/>
          <p:cNvSpPr/>
          <p:nvPr/>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b" anchorCtr="0"/>
          <a:lstStyle>
            <a:lvl1pPr>
              <a:defRPr sz="7058" spc="-99"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5942395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bg>
      <p:bgPr>
        <a:solidFill>
          <a:srgbClr val="1D4380"/>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p:nvPr>
        </p:nvSpPr>
        <p:spPr>
          <a:xfrm>
            <a:off x="606176"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6" y="3602037"/>
            <a:ext cx="11034445" cy="1655763"/>
          </a:xfrm>
        </p:spPr>
        <p:txBody>
          <a:bodyPr>
            <a:normAutofit/>
          </a:bodyPr>
          <a:lstStyle>
            <a:lvl1pPr marL="0" indent="0" algn="l">
              <a:buNone/>
              <a:defRPr sz="36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3612194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1117607" y="5410209"/>
            <a:ext cx="4652828" cy="438151"/>
          </a:xfrm>
          <a:prstGeom prst="rect">
            <a:avLst/>
          </a:prstGeom>
        </p:spPr>
        <p:txBody>
          <a:bodyPr lIns="91428" tIns="45714" rIns="91428" bIns="45714"/>
          <a:lstStyle>
            <a:lvl1pPr algn="l">
              <a:defRPr sz="3200" b="0">
                <a:solidFill>
                  <a:srgbClr val="606060"/>
                </a:solidFill>
                <a:effectLst/>
                <a:latin typeface="Segoe UI"/>
                <a:cs typeface="Segoe UI"/>
              </a:defRPr>
            </a:lvl1pPr>
          </a:lstStyle>
          <a:p>
            <a:r>
              <a:rPr lang="en-US" dirty="0"/>
              <a:t>Presentation Title</a:t>
            </a:r>
          </a:p>
        </p:txBody>
      </p:sp>
      <p:sp>
        <p:nvSpPr>
          <p:cNvPr id="16" name="Text Placeholder 15"/>
          <p:cNvSpPr>
            <a:spLocks noGrp="1"/>
          </p:cNvSpPr>
          <p:nvPr>
            <p:ph type="body" sz="quarter" idx="11" hasCustomPrompt="1"/>
          </p:nvPr>
        </p:nvSpPr>
        <p:spPr>
          <a:xfrm>
            <a:off x="1117614" y="5774268"/>
            <a:ext cx="5872028" cy="390525"/>
          </a:xfrm>
          <a:prstGeom prst="rect">
            <a:avLst/>
          </a:prstGeom>
        </p:spPr>
        <p:txBody>
          <a:bodyPr lIns="91428" tIns="45714" rIns="91428" bIns="45714"/>
          <a:lstStyle>
            <a:lvl1pPr>
              <a:buNone/>
              <a:defRPr sz="2400">
                <a:solidFill>
                  <a:srgbClr val="3B3B3B"/>
                </a:solidFill>
                <a:effectLst/>
                <a:latin typeface="Segoe UI"/>
                <a:cs typeface="Segoe UI"/>
              </a:defRPr>
            </a:lvl1pPr>
          </a:lstStyle>
          <a:p>
            <a:pPr lvl="0"/>
            <a:r>
              <a:rPr lang="en-US" dirty="0"/>
              <a:t>Presenter’s Name  |  Date</a:t>
            </a:r>
          </a:p>
        </p:txBody>
      </p:sp>
    </p:spTree>
    <p:extLst>
      <p:ext uri="{BB962C8B-B14F-4D97-AF65-F5344CB8AC3E}">
        <p14:creationId xmlns:p14="http://schemas.microsoft.com/office/powerpoint/2010/main" val="55228369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322264"/>
            <a:ext cx="11151917" cy="666387"/>
          </a:xfrm>
          <a:prstGeom prst="rect">
            <a:avLst/>
          </a:prstGeom>
        </p:spPr>
        <p:txBody>
          <a:bodyPr lIns="68589" tIns="34295" rIns="68589" bIns="34295"/>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973561"/>
          </a:xfrm>
          <a:prstGeom prst="rect">
            <a:avLst/>
          </a:prstGeom>
        </p:spPr>
        <p:txBody>
          <a:bodyPr lIns="68589" tIns="34295" rIns="68589" bIns="3429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9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section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5110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pPr defTabSz="1219170" fontAlgn="base">
              <a:spcBef>
                <a:spcPct val="0"/>
              </a:spcBef>
              <a:spcAft>
                <a:spcPct val="0"/>
              </a:spcAft>
            </a:pPr>
            <a:fld id="{7397B20D-4688-4B73-B485-47B160C78AC0}" type="datetimeFigureOut">
              <a:rPr lang="nl-BE" sz="2400" smtClean="0">
                <a:solidFill>
                  <a:srgbClr val="00B0F0"/>
                </a:solidFill>
                <a:latin typeface="Arial" charset="0"/>
              </a:rPr>
              <a:pPr defTabSz="1219170" fontAlgn="base">
                <a:spcBef>
                  <a:spcPct val="0"/>
                </a:spcBef>
                <a:spcAft>
                  <a:spcPct val="0"/>
                </a:spcAft>
              </a:pPr>
              <a:t>10/06/2017</a:t>
            </a:fld>
            <a:endParaRPr lang="nl-BE" sz="2400">
              <a:solidFill>
                <a:srgbClr val="00B0F0"/>
              </a:solidFill>
              <a:latin typeface="Arial" charset="0"/>
            </a:endParaRPr>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pPr defTabSz="1219170" fontAlgn="base">
              <a:spcBef>
                <a:spcPct val="0"/>
              </a:spcBef>
              <a:spcAft>
                <a:spcPct val="0"/>
              </a:spcAft>
            </a:pPr>
            <a:endParaRPr lang="en-US" sz="2400" dirty="0">
              <a:solidFill>
                <a:srgbClr val="00B0F0"/>
              </a:solidFill>
              <a:latin typeface="Arial" charset="0"/>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pPr defTabSz="1219170" fontAlgn="base">
              <a:spcBef>
                <a:spcPct val="0"/>
              </a:spcBef>
              <a:spcAft>
                <a:spcPct val="0"/>
              </a:spcAft>
            </a:pPr>
            <a:r>
              <a:rPr lang="en-US"/>
              <a:t>Slide </a:t>
            </a:r>
            <a:fld id="{82F3F5B0-40E0-4944-A938-BD0051005566}"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554448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322264"/>
            <a:ext cx="11151917" cy="666387"/>
          </a:xfrm>
          <a:prstGeom prst="rect">
            <a:avLst/>
          </a:prstGeom>
        </p:spPr>
        <p:txBody>
          <a:bodyPr lIns="68589" tIns="34295" rIns="68589" bIns="34295"/>
          <a:lstStyle/>
          <a:p>
            <a:r>
              <a:rPr lang="en-US"/>
              <a:t>Click to edit Master title style</a:t>
            </a:r>
            <a:endParaRPr lang="en-US" dirty="0"/>
          </a:p>
        </p:txBody>
      </p:sp>
      <p:sp>
        <p:nvSpPr>
          <p:cNvPr id="5" name="Text Placeholder 4"/>
          <p:cNvSpPr>
            <a:spLocks noGrp="1"/>
          </p:cNvSpPr>
          <p:nvPr>
            <p:ph type="body" sz="quarter" idx="10"/>
          </p:nvPr>
        </p:nvSpPr>
        <p:spPr>
          <a:xfrm>
            <a:off x="519248" y="1447801"/>
            <a:ext cx="11151917" cy="1973561"/>
          </a:xfrm>
          <a:prstGeom prst="rect">
            <a:avLst/>
          </a:prstGeom>
        </p:spPr>
        <p:txBody>
          <a:bodyPr lIns="68589" tIns="34295" rIns="68589" bIns="3429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8430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435539"/>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9092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2379521359"/>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39641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6176" y="2853733"/>
            <a:ext cx="11034445" cy="2404068"/>
          </a:xfrm>
        </p:spPr>
        <p:txBody>
          <a:bodyPr>
            <a:normAutofit/>
          </a:bodyPr>
          <a:lstStyle>
            <a:lvl1pPr marL="0" indent="0" algn="l">
              <a:buNone/>
              <a:defRPr sz="3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4764028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85640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220765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99281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093527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043292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734410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919248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269420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6500363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9781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9">
                <a:solidFill>
                  <a:schemeClr val="bg1"/>
                </a:solidFill>
              </a:defRPr>
            </a:lvl1pPr>
          </a:lstStyle>
          <a:p>
            <a:r>
              <a:rPr lang="en-US" dirty="0"/>
              <a:t>web</a:t>
            </a:r>
          </a:p>
        </p:txBody>
      </p:sp>
    </p:spTree>
    <p:extLst>
      <p:ext uri="{BB962C8B-B14F-4D97-AF65-F5344CB8AC3E}">
        <p14:creationId xmlns:p14="http://schemas.microsoft.com/office/powerpoint/2010/main" val="3506688705"/>
      </p:ext>
    </p:extLst>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41292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025912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5319468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071723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487157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173827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91314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85132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6375704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41423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2878613335"/>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1138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3"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
        <p:nvSpPr>
          <p:cNvPr id="5" name="Text Placeholder 4"/>
          <p:cNvSpPr>
            <a:spLocks noGrp="1"/>
          </p:cNvSpPr>
          <p:nvPr>
            <p:ph type="body" sz="quarter" idx="13" hasCustomPrompt="1"/>
          </p:nvPr>
        </p:nvSpPr>
        <p:spPr>
          <a:xfrm>
            <a:off x="560389" y="1534096"/>
            <a:ext cx="11080751" cy="437595"/>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6569637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31505014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8"/>
            <a:ext cx="11079823" cy="922111"/>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defTabSz="1219170" fontAlgn="base">
              <a:spcBef>
                <a:spcPct val="0"/>
              </a:spcBef>
              <a:spcAft>
                <a:spcPct val="0"/>
              </a:spcAft>
            </a:pPr>
            <a:fld id="{0A164282-434E-41D4-9582-783D542A7B68}"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116692891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3.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342355"/>
            <a:ext cx="11079823" cy="957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482812"/>
            <a:ext cx="11079823" cy="44197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4"/>
          </p:nvPr>
        </p:nvSpPr>
        <p:spPr>
          <a:xfrm>
            <a:off x="8897420" y="6274159"/>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defTabSz="1219170" fontAlgn="base">
              <a:spcBef>
                <a:spcPct val="0"/>
              </a:spcBef>
              <a:spcAft>
                <a:spcPct val="0"/>
              </a:spcAft>
            </a:pPr>
            <a:fld id="{0D099E2A-118A-4377-8F98-2DF40BCBA9FE}" type="slidenum">
              <a:rPr lang="en-US" smtClean="0"/>
              <a:pPr defTabSz="1219170" fontAlgn="base">
                <a:spcBef>
                  <a:spcPct val="0"/>
                </a:spcBef>
                <a:spcAft>
                  <a:spcPct val="0"/>
                </a:spcAft>
              </a:pPr>
              <a:t>‹#›</a:t>
            </a:fld>
            <a:endParaRPr lang="en-US"/>
          </a:p>
        </p:txBody>
      </p:sp>
    </p:spTree>
    <p:extLst>
      <p:ext uri="{BB962C8B-B14F-4D97-AF65-F5344CB8AC3E}">
        <p14:creationId xmlns:p14="http://schemas.microsoft.com/office/powerpoint/2010/main" val="215964719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Lst>
  <p:transition>
    <p:fade/>
  </p:transition>
  <p:hf hdr="0" dt="0"/>
  <p:txStyles>
    <p:titleStyle>
      <a:lvl1pPr algn="l" defTabSz="914377"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45" r:id="rId12"/>
    <p:sldLayoutId id="214748374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235834624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6/10/2017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229339281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30928322"/>
                    </a:ext>
                  </a:extLst>
                </a:gridCol>
                <a:gridCol w="5257800">
                  <a:extLst>
                    <a:ext uri="{9D8B030D-6E8A-4147-A177-3AD203B41FA5}">
                      <a16:colId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26890162"/>
                    </a:ext>
                  </a:extLst>
                </a:gridCol>
                <a:gridCol w="5257800">
                  <a:extLst>
                    <a:ext uri="{9D8B030D-6E8A-4147-A177-3AD203B41FA5}">
                      <a16:colId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timings duration="25966"/>
</athena>
</file>

<file path=customXml/item2.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68A5C005-39DF-454A-8204-A59AF0EF4703}">
  <ds:schemaRefs>
    <ds:schemaRef ds:uri="http://schemas.microsoft.com/edu/athena"/>
  </ds:schemaRefs>
</ds:datastoreItem>
</file>

<file path=customXml/itemProps2.xml><?xml version="1.0" encoding="utf-8"?>
<ds:datastoreItem xmlns:ds="http://schemas.openxmlformats.org/officeDocument/2006/customXml" ds:itemID="{39D1B4F6-E1FE-4B64-ADB5-8B247CD4930D}">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7019</TotalTime>
  <Words>2234</Words>
  <Application>Microsoft Office PowerPoint</Application>
  <PresentationFormat>Widescreen</PresentationFormat>
  <Paragraphs>277</Paragraphs>
  <Slides>23</Slides>
  <Notes>14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23</vt:i4>
      </vt:variant>
    </vt:vector>
  </HeadingPairs>
  <TitlesOfParts>
    <vt:vector size="33" baseType="lpstr">
      <vt:lpstr>Arial</vt:lpstr>
      <vt:lpstr>Calibri</vt:lpstr>
      <vt:lpstr>Calibri Light</vt:lpstr>
      <vt:lpstr>Courier New</vt:lpstr>
      <vt:lpstr>Segoe UI</vt:lpstr>
      <vt:lpstr>Segoe UI Light</vt:lpstr>
      <vt:lpstr>Azure Medium</vt:lpstr>
      <vt:lpstr>Office Theme</vt:lpstr>
      <vt:lpstr>1_Office Theme</vt:lpstr>
      <vt:lpstr>2_Office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Jason Haley</cp:lastModifiedBy>
  <cp:revision>317</cp:revision>
  <dcterms:created xsi:type="dcterms:W3CDTF">2015-09-15T13:10:44Z</dcterms:created>
  <dcterms:modified xsi:type="dcterms:W3CDTF">2017-06-10T18:23:38Z</dcterms:modified>
</cp:coreProperties>
</file>