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3"/>
  </p:sldMasterIdLst>
  <p:notesMasterIdLst>
    <p:notesMasterId r:id="rId66"/>
  </p:notesMasterIdLst>
  <p:handoutMasterIdLst>
    <p:handoutMasterId r:id="rId67"/>
  </p:handoutMasterIdLst>
  <p:sldIdLst>
    <p:sldId id="287" r:id="rId4"/>
    <p:sldId id="257" r:id="rId5"/>
    <p:sldId id="289" r:id="rId6"/>
    <p:sldId id="288" r:id="rId7"/>
    <p:sldId id="259" r:id="rId8"/>
    <p:sldId id="290" r:id="rId9"/>
    <p:sldId id="260" r:id="rId10"/>
    <p:sldId id="261" r:id="rId11"/>
    <p:sldId id="274" r:id="rId12"/>
    <p:sldId id="292" r:id="rId13"/>
    <p:sldId id="262" r:id="rId14"/>
    <p:sldId id="263" r:id="rId15"/>
    <p:sldId id="291" r:id="rId16"/>
    <p:sldId id="299" r:id="rId17"/>
    <p:sldId id="264" r:id="rId18"/>
    <p:sldId id="265" r:id="rId19"/>
    <p:sldId id="294" r:id="rId20"/>
    <p:sldId id="267" r:id="rId21"/>
    <p:sldId id="268" r:id="rId22"/>
    <p:sldId id="266" r:id="rId23"/>
    <p:sldId id="301" r:id="rId24"/>
    <p:sldId id="300" r:id="rId25"/>
    <p:sldId id="269" r:id="rId26"/>
    <p:sldId id="270" r:id="rId27"/>
    <p:sldId id="271" r:id="rId28"/>
    <p:sldId id="298" r:id="rId29"/>
    <p:sldId id="272" r:id="rId30"/>
    <p:sldId id="273" r:id="rId31"/>
    <p:sldId id="317" r:id="rId32"/>
    <p:sldId id="302" r:id="rId33"/>
    <p:sldId id="275" r:id="rId34"/>
    <p:sldId id="318" r:id="rId35"/>
    <p:sldId id="276" r:id="rId36"/>
    <p:sldId id="306" r:id="rId37"/>
    <p:sldId id="305" r:id="rId38"/>
    <p:sldId id="277" r:id="rId39"/>
    <p:sldId id="279" r:id="rId40"/>
    <p:sldId id="319" r:id="rId41"/>
    <p:sldId id="278" r:id="rId42"/>
    <p:sldId id="307" r:id="rId43"/>
    <p:sldId id="308" r:id="rId44"/>
    <p:sldId id="280" r:id="rId45"/>
    <p:sldId id="281" r:id="rId46"/>
    <p:sldId id="313" r:id="rId47"/>
    <p:sldId id="282" r:id="rId48"/>
    <p:sldId id="283" r:id="rId49"/>
    <p:sldId id="316" r:id="rId50"/>
    <p:sldId id="284" r:id="rId51"/>
    <p:sldId id="285" r:id="rId52"/>
    <p:sldId id="286" r:id="rId53"/>
    <p:sldId id="314" r:id="rId54"/>
    <p:sldId id="315" r:id="rId55"/>
    <p:sldId id="311" r:id="rId56"/>
    <p:sldId id="293" r:id="rId57"/>
    <p:sldId id="295" r:id="rId58"/>
    <p:sldId id="296" r:id="rId59"/>
    <p:sldId id="297" r:id="rId60"/>
    <p:sldId id="304" r:id="rId61"/>
    <p:sldId id="303" r:id="rId62"/>
    <p:sldId id="312" r:id="rId63"/>
    <p:sldId id="310" r:id="rId64"/>
    <p:sldId id="309"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811" autoAdjust="0"/>
    <p:restoredTop sz="77166" autoAdjust="0"/>
  </p:normalViewPr>
  <p:slideViewPr>
    <p:cSldViewPr snapToGrid="0">
      <p:cViewPr varScale="1">
        <p:scale>
          <a:sx n="88" d="100"/>
          <a:sy n="88" d="100"/>
        </p:scale>
        <p:origin x="894"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6/14/2017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96209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6/14/2017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6/14/2017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ctive-directory/active-directory-b2b-compare-b2c"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out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a:t>
            </a:r>
            <a:r>
              <a:rPr lang="en-US" dirty="0" err="1"/>
              <a:t>opereations</a:t>
            </a:r>
            <a:r>
              <a:rPr lang="en-US" dirty="0"/>
              <a:t>)</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2"/>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1709057" y="3162754"/>
            <a:ext cx="9492343" cy="369332"/>
          </a:xfrm>
          <a:prstGeom prst="rect">
            <a:avLst/>
          </a:prstGeom>
          <a:noFill/>
        </p:spPr>
        <p:txBody>
          <a:bodyPr wrap="square" rtlCol="0">
            <a:spAutoFit/>
          </a:bodyPr>
          <a:lstStyle/>
          <a:p>
            <a:r>
              <a:rPr lang="en-US" dirty="0">
                <a:hlinkClick r:id="rId3"/>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CCE-89CE-4A1F-BAE2-4B4883CDC66F}"/>
              </a:ext>
            </a:extLst>
          </p:cNvPr>
          <p:cNvSpPr>
            <a:spLocks noGrp="1"/>
          </p:cNvSpPr>
          <p:nvPr>
            <p:ph type="title"/>
          </p:nvPr>
        </p:nvSpPr>
        <p:spPr/>
        <p:txBody>
          <a:bodyPr/>
          <a:lstStyle/>
          <a:p>
            <a:r>
              <a:rPr lang="en-US" b="1" dirty="0"/>
              <a:t>Jason Haley</a:t>
            </a:r>
          </a:p>
        </p:txBody>
      </p:sp>
      <p:sp>
        <p:nvSpPr>
          <p:cNvPr id="3" name="Content Placeholder 2">
            <a:extLst>
              <a:ext uri="{FF2B5EF4-FFF2-40B4-BE49-F238E27FC236}">
                <a16:creationId xmlns:a16="http://schemas.microsoft.com/office/drawing/2014/main" id="{59301733-1A94-4FBA-B56D-F48DDF56BEA2}"/>
              </a:ext>
            </a:extLst>
          </p:cNvPr>
          <p:cNvSpPr>
            <a:spLocks noGrp="1"/>
          </p:cNvSpPr>
          <p:nvPr>
            <p:ph idx="1"/>
          </p:nvPr>
        </p:nvSpPr>
        <p:spPr/>
        <p:txBody>
          <a:bodyPr/>
          <a:lstStyle/>
          <a:p>
            <a:pPr marL="0" indent="0">
              <a:buNone/>
            </a:pPr>
            <a:r>
              <a:rPr lang="en-US" dirty="0"/>
              <a:t>Salem, MA</a:t>
            </a:r>
          </a:p>
          <a:p>
            <a:pPr marL="0" indent="0">
              <a:buNone/>
            </a:pPr>
            <a:r>
              <a:rPr lang="en-US" dirty="0"/>
              <a:t>@</a:t>
            </a:r>
            <a:r>
              <a:rPr lang="en-US" dirty="0" err="1"/>
              <a:t>halejason</a:t>
            </a:r>
            <a:endParaRPr lang="en-US" dirty="0"/>
          </a:p>
          <a:p>
            <a:pPr marL="0" indent="0">
              <a:buNone/>
            </a:pPr>
            <a:r>
              <a:rPr lang="en-US" dirty="0"/>
              <a:t>Independent Consultant</a:t>
            </a:r>
          </a:p>
          <a:p>
            <a:pPr marL="0" indent="0">
              <a:buNone/>
            </a:pPr>
            <a:r>
              <a:rPr lang="en-US" dirty="0"/>
              <a:t>Azure &amp; Angular</a:t>
            </a:r>
          </a:p>
          <a:p>
            <a:pPr marL="0" indent="0">
              <a:buNone/>
            </a:pPr>
            <a:r>
              <a:rPr lang="en-US" dirty="0"/>
              <a:t>Microsoft Azure MVP</a:t>
            </a:r>
          </a:p>
          <a:p>
            <a:pPr marL="0" indent="0">
              <a:buNone/>
            </a:pPr>
            <a:endParaRPr lang="en-US" dirty="0"/>
          </a:p>
          <a:p>
            <a:pPr marL="0" indent="0">
              <a:buNone/>
            </a:pPr>
            <a:r>
              <a:rPr lang="en-US" dirty="0"/>
              <a:t>Microsoft Certified Solutions Expert: Cloud Platform and Infrastructure</a:t>
            </a:r>
          </a:p>
          <a:p>
            <a:pPr marL="0" indent="0">
              <a:buNone/>
            </a:pPr>
            <a:r>
              <a:rPr lang="en-US" dirty="0"/>
              <a:t>Passed 70-532 (July 2016), 70-533 (Sept 2016), 70-534 (May 2017)</a:t>
            </a:r>
          </a:p>
          <a:p>
            <a:pPr marL="0" indent="0">
              <a:buNone/>
            </a:pPr>
            <a:endParaRPr lang="en-US" dirty="0"/>
          </a:p>
        </p:txBody>
      </p:sp>
      <p:pic>
        <p:nvPicPr>
          <p:cNvPr id="5" name="Picture 4">
            <a:extLst>
              <a:ext uri="{FF2B5EF4-FFF2-40B4-BE49-F238E27FC236}">
                <a16:creationId xmlns:a16="http://schemas.microsoft.com/office/drawing/2014/main" id="{8FA230E3-ECDD-4EAA-920C-E3D7C7453D7F}"/>
              </a:ext>
            </a:extLst>
          </p:cNvPr>
          <p:cNvPicPr>
            <a:picLocks noChangeAspect="1"/>
          </p:cNvPicPr>
          <p:nvPr/>
        </p:nvPicPr>
        <p:blipFill>
          <a:blip r:embed="rId2"/>
          <a:stretch>
            <a:fillRect/>
          </a:stretch>
        </p:blipFill>
        <p:spPr>
          <a:xfrm>
            <a:off x="7120417" y="1763479"/>
            <a:ext cx="419158" cy="304843"/>
          </a:xfrm>
          <a:prstGeom prst="rect">
            <a:avLst/>
          </a:prstGeom>
        </p:spPr>
      </p:pic>
      <p:sp>
        <p:nvSpPr>
          <p:cNvPr id="6" name="TextBox 5">
            <a:extLst>
              <a:ext uri="{FF2B5EF4-FFF2-40B4-BE49-F238E27FC236}">
                <a16:creationId xmlns:a16="http://schemas.microsoft.com/office/drawing/2014/main" id="{45FE97FD-3980-4AE3-99BA-7729D5C1340A}"/>
              </a:ext>
            </a:extLst>
          </p:cNvPr>
          <p:cNvSpPr txBox="1"/>
          <p:nvPr/>
        </p:nvSpPr>
        <p:spPr>
          <a:xfrm>
            <a:off x="7539575" y="1650588"/>
            <a:ext cx="44047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Jason Haley Consulting LLC</a:t>
            </a:r>
          </a:p>
        </p:txBody>
      </p:sp>
      <p:pic>
        <p:nvPicPr>
          <p:cNvPr id="7" name="Picture 6" descr="MVP_Logo_Secondary_Blue288_RGB_300ppi">
            <a:extLst>
              <a:ext uri="{FF2B5EF4-FFF2-40B4-BE49-F238E27FC236}">
                <a16:creationId xmlns:a16="http://schemas.microsoft.com/office/drawing/2014/main" id="{0246E309-5799-4F4C-B108-6D38368506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17" y="2521991"/>
            <a:ext cx="972427" cy="1663968"/>
          </a:xfrm>
          <a:prstGeom prst="rect">
            <a:avLst/>
          </a:prstGeom>
          <a:noFill/>
          <a:ln>
            <a:noFill/>
          </a:ln>
        </p:spPr>
      </p:pic>
      <p:pic>
        <p:nvPicPr>
          <p:cNvPr id="9" name="Picture 8">
            <a:extLst>
              <a:ext uri="{FF2B5EF4-FFF2-40B4-BE49-F238E27FC236}">
                <a16:creationId xmlns:a16="http://schemas.microsoft.com/office/drawing/2014/main" id="{B8AA5794-2166-40C4-9992-A0907B2D2972}"/>
              </a:ext>
            </a:extLst>
          </p:cNvPr>
          <p:cNvPicPr>
            <a:picLocks noChangeAspect="1"/>
          </p:cNvPicPr>
          <p:nvPr/>
        </p:nvPicPr>
        <p:blipFill>
          <a:blip r:embed="rId4"/>
          <a:stretch>
            <a:fillRect/>
          </a:stretch>
        </p:blipFill>
        <p:spPr>
          <a:xfrm>
            <a:off x="8344819" y="2728816"/>
            <a:ext cx="2142857" cy="1457143"/>
          </a:xfrm>
          <a:prstGeom prst="rect">
            <a:avLst/>
          </a:prstGeom>
        </p:spPr>
      </p:pic>
    </p:spTree>
    <p:extLst>
      <p:ext uri="{BB962C8B-B14F-4D97-AF65-F5344CB8AC3E}">
        <p14:creationId xmlns:p14="http://schemas.microsoft.com/office/powerpoint/2010/main" val="203945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With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or RM templates</a:t>
            </a:r>
          </a:p>
        </p:txBody>
      </p:sp>
    </p:spTree>
    <p:extLst>
      <p:ext uri="{BB962C8B-B14F-4D97-AF65-F5344CB8AC3E}">
        <p14:creationId xmlns:p14="http://schemas.microsoft.com/office/powerpoint/2010/main" val="2334965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2"/>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Web Apps, Azure Storage and </a:t>
            </a:r>
            <a:r>
              <a:rPr lang="en-US" dirty="0" err="1"/>
              <a:t>DocumentDB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 up database too (as a </a:t>
            </a:r>
            <a:r>
              <a:rPr lang="en-US" dirty="0" err="1"/>
              <a:t>bacpac</a:t>
            </a:r>
            <a:r>
              <a:rPr lang="en-US" dirty="0"/>
              <a:t> file)</a:t>
            </a:r>
          </a:p>
          <a:p>
            <a:pPr marL="0" indent="0">
              <a:buNone/>
            </a:pPr>
            <a:r>
              <a:rPr lang="en-US" dirty="0"/>
              <a:t>Exclude files wit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p:txBody>
          <a:bodyPr numCol="2">
            <a:normAutofit fontScale="85000" lnSpcReduction="20000"/>
          </a:bodyPr>
          <a:lstStyle/>
          <a:p>
            <a:pPr marL="0" indent="0">
              <a:buNone/>
            </a:pPr>
            <a:r>
              <a:rPr lang="en-US" dirty="0"/>
              <a:t>Products</a:t>
            </a:r>
          </a:p>
          <a:p>
            <a:pPr marL="0" indent="0">
              <a:buNone/>
            </a:pPr>
            <a:r>
              <a:rPr lang="en-US" dirty="0"/>
              <a:t>App 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Azure AD</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a:t>Traffic Manager</a:t>
            </a:r>
            <a:endParaRPr lang="en-US" dirty="0"/>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If you have never created a Node.js application, make sure you take the time and do some of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about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6618</TotalTime>
  <Words>4801</Words>
  <Application>Microsoft Office PowerPoint</Application>
  <PresentationFormat>Widescreen</PresentationFormat>
  <Paragraphs>671</Paragraphs>
  <Slides>62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Courier New</vt:lpstr>
      <vt:lpstr>Segoe UI</vt:lpstr>
      <vt:lpstr>Times New Roman</vt:lpstr>
      <vt:lpstr>Wingdings</vt:lpstr>
      <vt:lpstr>Office Theme</vt:lpstr>
      <vt:lpstr>Design Azure Web and Mobile Apps</vt:lpstr>
      <vt:lpstr>Jason Haley</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Jason Haley</cp:lastModifiedBy>
  <cp:revision>311</cp:revision>
  <dcterms:created xsi:type="dcterms:W3CDTF">2015-09-15T13:10:44Z</dcterms:created>
  <dcterms:modified xsi:type="dcterms:W3CDTF">2017-06-14T13:26:01Z</dcterms:modified>
</cp:coreProperties>
</file>