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8" r:id="rId2"/>
    <p:sldId id="268" r:id="rId3"/>
    <p:sldId id="257"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4997" autoAdjust="0"/>
    <p:restoredTop sz="94660"/>
  </p:normalViewPr>
  <p:slideViewPr>
    <p:cSldViewPr snapToGrid="0">
      <p:cViewPr varScale="1">
        <p:scale>
          <a:sx n="98" d="100"/>
          <a:sy n="98" d="100"/>
        </p:scale>
        <p:origin x="106" y="54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Design 1</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a:solidFill>
              <a:schemeClr val="tx1"/>
            </a:solidFill>
          </a:endParaRPr>
        </a:p>
      </dgm:t>
    </dgm:pt>
    <dgm:pt modelId="{E219CF06-472A-4D49-B22F-B44B8895BA3A}">
      <dgm:prSet phldrT="[Text]"/>
      <dgm:spPr/>
      <dgm:t>
        <a:bodyPr/>
        <a:lstStyle/>
        <a:p>
          <a:r>
            <a:rPr lang="en-US" dirty="0">
              <a:solidFill>
                <a:schemeClr val="tx1"/>
              </a:solidFill>
            </a:rPr>
            <a:t>Design 2</a:t>
          </a:r>
        </a:p>
      </dgm:t>
    </dgm:pt>
    <dgm:pt modelId="{95EC2EC8-4960-4072-92C2-F538E64D06D2}" type="parTrans" cxnId="{99EEE80D-46BA-4C67-9D05-1375665531D7}">
      <dgm:prSet/>
      <dgm:spPr/>
      <dgm:t>
        <a:bodyPr/>
        <a:lstStyle/>
        <a:p>
          <a:endParaRPr lang="en-US">
            <a:solidFill>
              <a:schemeClr val="tx1"/>
            </a:solidFill>
          </a:endParaRPr>
        </a:p>
      </dgm:t>
    </dgm:pt>
    <dgm:pt modelId="{C4597EB7-4DD7-4A88-B983-92F911392E69}" type="sibTrans" cxnId="{99EEE80D-46BA-4C67-9D05-1375665531D7}">
      <dgm:prSet/>
      <dgm:spPr/>
      <dgm:t>
        <a:bodyPr/>
        <a:lstStyle/>
        <a:p>
          <a:endParaRPr lang="en-US">
            <a:solidFill>
              <a:schemeClr val="tx1"/>
            </a:solidFill>
          </a:endParaRPr>
        </a:p>
      </dgm:t>
    </dgm:pt>
    <dgm:pt modelId="{0E1756FE-9A0E-40C2-AF27-BEDB22587F4C}">
      <dgm:prSet phldrT="[Text]"/>
      <dgm:spPr/>
      <dgm:t>
        <a:bodyPr/>
        <a:lstStyle/>
        <a:p>
          <a:r>
            <a:rPr lang="en-US" dirty="0">
              <a:solidFill>
                <a:schemeClr val="tx1"/>
              </a:solidFill>
            </a:rPr>
            <a:t>Design 3</a:t>
          </a:r>
        </a:p>
      </dgm:t>
    </dgm:pt>
    <dgm:pt modelId="{126B296A-DE0A-4D6F-B72A-CABD3A1D5C4A}" type="parTrans" cxnId="{64BFD0F3-AB7F-4A18-AB3F-A1C6A3B4F65A}">
      <dgm:prSet/>
      <dgm:spPr/>
      <dgm:t>
        <a:bodyPr/>
        <a:lstStyle/>
        <a:p>
          <a:endParaRPr lang="en-US">
            <a:solidFill>
              <a:schemeClr val="tx1"/>
            </a:solidFill>
          </a:endParaRPr>
        </a:p>
      </dgm:t>
    </dgm:pt>
    <dgm:pt modelId="{AC5AD43E-8BA6-40C9-90EE-24F45AB1BC51}" type="sibTrans" cxnId="{64BFD0F3-AB7F-4A18-AB3F-A1C6A3B4F65A}">
      <dgm:prSet/>
      <dgm:spPr/>
      <dgm:t>
        <a:bodyPr/>
        <a:lstStyle/>
        <a:p>
          <a:endParaRPr lang="en-US">
            <a:solidFill>
              <a:schemeClr val="tx1"/>
            </a:solidFill>
          </a:endParaRPr>
        </a:p>
      </dgm:t>
    </dgm:pt>
    <dgm:pt modelId="{2DE38695-58BA-4A8F-8BF2-B4AF6597D3FC}">
      <dgm:prSet phldrT="[Text]"/>
      <dgm:spPr/>
      <dgm:t>
        <a:bodyPr/>
        <a:lstStyle/>
        <a:p>
          <a:r>
            <a:rPr lang="en-US" dirty="0">
              <a:solidFill>
                <a:schemeClr val="tx1"/>
              </a:solidFill>
            </a:rPr>
            <a:t>Design 4</a:t>
          </a:r>
        </a:p>
      </dgm:t>
    </dgm:pt>
    <dgm:pt modelId="{B6DEECF7-E0A9-4192-A96C-F610FC2A1389}" type="parTrans" cxnId="{92B270C0-52B8-49C3-8698-DAB9C0880155}">
      <dgm:prSet/>
      <dgm:spPr/>
      <dgm:t>
        <a:bodyPr/>
        <a:lstStyle/>
        <a:p>
          <a:endParaRPr lang="en-US">
            <a:solidFill>
              <a:schemeClr val="tx1"/>
            </a:solidFill>
          </a:endParaRPr>
        </a:p>
      </dgm:t>
    </dgm:pt>
    <dgm:pt modelId="{50C5104F-FEB7-4B02-AC0F-6A450247F1CD}" type="sibTrans" cxnId="{92B270C0-52B8-49C3-8698-DAB9C0880155}">
      <dgm:prSet/>
      <dgm:spPr/>
      <dgm:t>
        <a:bodyPr/>
        <a:lstStyle/>
        <a:p>
          <a:endParaRPr lang="en-US">
            <a:solidFill>
              <a:schemeClr val="tx1"/>
            </a:solidFill>
          </a:endParaRPr>
        </a:p>
      </dgm:t>
    </dgm:pt>
    <dgm:pt modelId="{6A4FCFFA-444B-43DD-9046-3AADE5D1F4C9}">
      <dgm:prSet phldrT="[Text]"/>
      <dgm:spPr/>
      <dgm:t>
        <a:bodyPr/>
        <a:lstStyle/>
        <a:p>
          <a:r>
            <a:rPr lang="en-US" dirty="0">
              <a:solidFill>
                <a:schemeClr val="tx1"/>
              </a:solidFill>
            </a:rPr>
            <a:t>Design 5</a:t>
          </a:r>
        </a:p>
      </dgm:t>
    </dgm:pt>
    <dgm:pt modelId="{6FBD2B74-C1A1-43FE-A588-225B50F80240}" type="parTrans" cxnId="{0438D83B-F945-4B4E-B4C3-D754C38CB87A}">
      <dgm:prSet/>
      <dgm:spPr/>
      <dgm:t>
        <a:bodyPr/>
        <a:lstStyle/>
        <a:p>
          <a:endParaRPr lang="en-US">
            <a:solidFill>
              <a:schemeClr val="tx1"/>
            </a:solidFill>
          </a:endParaRPr>
        </a:p>
      </dgm:t>
    </dgm:pt>
    <dgm:pt modelId="{6194E1D2-9BCB-4BC2-A5C1-B5C7213CB280}" type="sibTrans" cxnId="{0438D83B-F945-4B4E-B4C3-D754C38CB87A}">
      <dgm:prSet/>
      <dgm:spPr/>
      <dgm:t>
        <a:bodyPr/>
        <a:lstStyle/>
        <a:p>
          <a:endParaRPr lang="en-US">
            <a:solidFill>
              <a:schemeClr val="tx1"/>
            </a:solidFill>
          </a:endParaRPr>
        </a:p>
      </dgm:t>
    </dgm:pt>
    <dgm:pt modelId="{351FC134-8697-4C99-AFA8-B90BC49F3901}" type="pres">
      <dgm:prSet presAssocID="{A6DD3D5F-E149-46DF-9DCA-EAF6439D8FBC}" presName="Name0" presStyleCnt="0">
        <dgm:presLayoutVars>
          <dgm:chMax/>
          <dgm:chPref/>
          <dgm:dir/>
          <dgm:animLvl val="lvl"/>
        </dgm:presLayoutVars>
      </dgm:prSet>
      <dgm:spPr/>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10">
        <dgm:presLayoutVars>
          <dgm:chMax val="1"/>
          <dgm:chPref val="1"/>
          <dgm:bulletEnabled val="1"/>
        </dgm:presLayoutVars>
      </dgm:prSet>
      <dgm:spPr/>
    </dgm:pt>
    <dgm:pt modelId="{9A53782E-84B7-495E-BB96-20026BD94B97}" type="pres">
      <dgm:prSet presAssocID="{EEA06D5F-AEF1-4E25-81CB-378F9FBE7219}" presName="Childtext1" presStyleLbl="revTx" presStyleIdx="0" presStyleCnt="5">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10"/>
      <dgm:spPr/>
    </dgm:pt>
    <dgm:pt modelId="{F78791F6-8845-4D85-8FCC-3525878660B6}" type="pres">
      <dgm:prSet presAssocID="{BBFAC1CF-FB45-4815-B4AD-A0064D1B9DF7}" presName="spaceBetweenRectangles" presStyleCnt="0"/>
      <dgm:spPr/>
    </dgm:pt>
    <dgm:pt modelId="{82F54AC2-4FE0-482E-BC67-BF735496D70F}" type="pres">
      <dgm:prSet presAssocID="{E219CF06-472A-4D49-B22F-B44B8895BA3A}" presName="composite" presStyleCnt="0"/>
      <dgm:spPr/>
    </dgm:pt>
    <dgm:pt modelId="{086C4028-E570-4C97-805F-0C7D8D7F5D26}" type="pres">
      <dgm:prSet presAssocID="{E219CF06-472A-4D49-B22F-B44B8895BA3A}" presName="Parent1" presStyleLbl="node1" presStyleIdx="2" presStyleCnt="10">
        <dgm:presLayoutVars>
          <dgm:chMax val="1"/>
          <dgm:chPref val="1"/>
          <dgm:bulletEnabled val="1"/>
        </dgm:presLayoutVars>
      </dgm:prSet>
      <dgm:spPr/>
    </dgm:pt>
    <dgm:pt modelId="{24AAF4F4-6396-4EA2-8E83-1A293A16235A}" type="pres">
      <dgm:prSet presAssocID="{E219CF06-472A-4D49-B22F-B44B8895BA3A}" presName="Childtext1" presStyleLbl="revTx" presStyleIdx="1" presStyleCnt="5">
        <dgm:presLayoutVars>
          <dgm:chMax val="0"/>
          <dgm:chPref val="0"/>
          <dgm:bulletEnabled val="1"/>
        </dgm:presLayoutVars>
      </dgm:prSet>
      <dgm:spPr/>
    </dgm:pt>
    <dgm:pt modelId="{9650F368-4B1D-485E-8077-0AC20E234246}" type="pres">
      <dgm:prSet presAssocID="{E219CF06-472A-4D49-B22F-B44B8895BA3A}" presName="BalanceSpacing" presStyleCnt="0"/>
      <dgm:spPr/>
    </dgm:pt>
    <dgm:pt modelId="{DC6FACF7-392E-41F7-A5FA-ABE3E62E537F}" type="pres">
      <dgm:prSet presAssocID="{E219CF06-472A-4D49-B22F-B44B8895BA3A}" presName="BalanceSpacing1" presStyleCnt="0"/>
      <dgm:spPr/>
    </dgm:pt>
    <dgm:pt modelId="{9389B828-6B7F-4CD3-880B-C6216114697F}" type="pres">
      <dgm:prSet presAssocID="{C4597EB7-4DD7-4A88-B983-92F911392E69}" presName="Accent1Text" presStyleLbl="node1" presStyleIdx="3" presStyleCnt="10"/>
      <dgm:spPr/>
    </dgm:pt>
    <dgm:pt modelId="{DF294135-5988-4E7D-9923-8C52B674575C}" type="pres">
      <dgm:prSet presAssocID="{C4597EB7-4DD7-4A88-B983-92F911392E69}" presName="spaceBetweenRectangles" presStyleCnt="0"/>
      <dgm:spPr/>
    </dgm:pt>
    <dgm:pt modelId="{EAA7EB19-32E9-4F0C-9F6C-24E51D82C78B}" type="pres">
      <dgm:prSet presAssocID="{0E1756FE-9A0E-40C2-AF27-BEDB22587F4C}" presName="composite" presStyleCnt="0"/>
      <dgm:spPr/>
    </dgm:pt>
    <dgm:pt modelId="{8E02C9CA-7E47-4C0E-9D64-9A4547D3E10B}" type="pres">
      <dgm:prSet presAssocID="{0E1756FE-9A0E-40C2-AF27-BEDB22587F4C}" presName="Parent1" presStyleLbl="node1" presStyleIdx="4" presStyleCnt="10">
        <dgm:presLayoutVars>
          <dgm:chMax val="1"/>
          <dgm:chPref val="1"/>
          <dgm:bulletEnabled val="1"/>
        </dgm:presLayoutVars>
      </dgm:prSet>
      <dgm:spPr/>
    </dgm:pt>
    <dgm:pt modelId="{3617D18F-FC41-4379-8912-3757CD3B8A92}" type="pres">
      <dgm:prSet presAssocID="{0E1756FE-9A0E-40C2-AF27-BEDB22587F4C}" presName="Childtext1" presStyleLbl="revTx" presStyleIdx="2" presStyleCnt="5">
        <dgm:presLayoutVars>
          <dgm:chMax val="0"/>
          <dgm:chPref val="0"/>
          <dgm:bulletEnabled val="1"/>
        </dgm:presLayoutVars>
      </dgm:prSet>
      <dgm:spPr/>
    </dgm:pt>
    <dgm:pt modelId="{F28AB40F-93CA-4F5C-ADC0-1B28CAD0E87C}" type="pres">
      <dgm:prSet presAssocID="{0E1756FE-9A0E-40C2-AF27-BEDB22587F4C}" presName="BalanceSpacing" presStyleCnt="0"/>
      <dgm:spPr/>
    </dgm:pt>
    <dgm:pt modelId="{FD8EA8C7-F262-4730-8888-4B7638BDBF47}" type="pres">
      <dgm:prSet presAssocID="{0E1756FE-9A0E-40C2-AF27-BEDB22587F4C}" presName="BalanceSpacing1" presStyleCnt="0"/>
      <dgm:spPr/>
    </dgm:pt>
    <dgm:pt modelId="{49CC989F-47AD-4C12-A6F8-6A4849D90237}" type="pres">
      <dgm:prSet presAssocID="{AC5AD43E-8BA6-40C9-90EE-24F45AB1BC51}" presName="Accent1Text" presStyleLbl="node1" presStyleIdx="5" presStyleCnt="10"/>
      <dgm:spPr/>
    </dgm:pt>
    <dgm:pt modelId="{9D245871-3433-44B1-B19B-6FCC891E4FD9}" type="pres">
      <dgm:prSet presAssocID="{AC5AD43E-8BA6-40C9-90EE-24F45AB1BC51}" presName="spaceBetweenRectangles" presStyleCnt="0"/>
      <dgm:spPr/>
    </dgm:pt>
    <dgm:pt modelId="{F1514F44-26EE-40F7-8EF7-D089CA9FBB32}" type="pres">
      <dgm:prSet presAssocID="{2DE38695-58BA-4A8F-8BF2-B4AF6597D3FC}" presName="composite" presStyleCnt="0"/>
      <dgm:spPr/>
    </dgm:pt>
    <dgm:pt modelId="{1CF68D52-AC71-446A-824B-331D380D19AB}" type="pres">
      <dgm:prSet presAssocID="{2DE38695-58BA-4A8F-8BF2-B4AF6597D3FC}" presName="Parent1" presStyleLbl="node1" presStyleIdx="6" presStyleCnt="10">
        <dgm:presLayoutVars>
          <dgm:chMax val="1"/>
          <dgm:chPref val="1"/>
          <dgm:bulletEnabled val="1"/>
        </dgm:presLayoutVars>
      </dgm:prSet>
      <dgm:spPr/>
    </dgm:pt>
    <dgm:pt modelId="{8803F8D3-B9BA-46F4-8DA3-658EBC5AC972}" type="pres">
      <dgm:prSet presAssocID="{2DE38695-58BA-4A8F-8BF2-B4AF6597D3FC}" presName="Childtext1" presStyleLbl="revTx" presStyleIdx="3" presStyleCnt="5">
        <dgm:presLayoutVars>
          <dgm:chMax val="0"/>
          <dgm:chPref val="0"/>
          <dgm:bulletEnabled val="1"/>
        </dgm:presLayoutVars>
      </dgm:prSet>
      <dgm:spPr/>
    </dgm:pt>
    <dgm:pt modelId="{32317E29-73A1-4ECB-B0CE-0AC1152A6D7A}" type="pres">
      <dgm:prSet presAssocID="{2DE38695-58BA-4A8F-8BF2-B4AF6597D3FC}" presName="BalanceSpacing" presStyleCnt="0"/>
      <dgm:spPr/>
    </dgm:pt>
    <dgm:pt modelId="{86F6CEF1-E9C1-45F5-AA7F-64834AE30BDA}" type="pres">
      <dgm:prSet presAssocID="{2DE38695-58BA-4A8F-8BF2-B4AF6597D3FC}" presName="BalanceSpacing1" presStyleCnt="0"/>
      <dgm:spPr/>
    </dgm:pt>
    <dgm:pt modelId="{73478D76-B81E-4F9D-AE2D-0BE77E0EB995}" type="pres">
      <dgm:prSet presAssocID="{50C5104F-FEB7-4B02-AC0F-6A450247F1CD}" presName="Accent1Text" presStyleLbl="node1" presStyleIdx="7" presStyleCnt="10"/>
      <dgm:spPr/>
    </dgm:pt>
    <dgm:pt modelId="{9D5831D7-E95D-4015-91C3-1CCD92511EF4}" type="pres">
      <dgm:prSet presAssocID="{50C5104F-FEB7-4B02-AC0F-6A450247F1CD}" presName="spaceBetweenRectangles" presStyleCnt="0"/>
      <dgm:spPr/>
    </dgm:pt>
    <dgm:pt modelId="{CF898DA2-6F81-451A-AECD-1911346E514C}" type="pres">
      <dgm:prSet presAssocID="{6A4FCFFA-444B-43DD-9046-3AADE5D1F4C9}" presName="composite" presStyleCnt="0"/>
      <dgm:spPr/>
    </dgm:pt>
    <dgm:pt modelId="{E73095F5-EF93-4F9E-8583-9070C4DC8D56}" type="pres">
      <dgm:prSet presAssocID="{6A4FCFFA-444B-43DD-9046-3AADE5D1F4C9}" presName="Parent1" presStyleLbl="node1" presStyleIdx="8" presStyleCnt="10">
        <dgm:presLayoutVars>
          <dgm:chMax val="1"/>
          <dgm:chPref val="1"/>
          <dgm:bulletEnabled val="1"/>
        </dgm:presLayoutVars>
      </dgm:prSet>
      <dgm:spPr/>
    </dgm:pt>
    <dgm:pt modelId="{C2B784D3-9D62-40FC-ABC8-96FCE8DD5438}" type="pres">
      <dgm:prSet presAssocID="{6A4FCFFA-444B-43DD-9046-3AADE5D1F4C9}" presName="Childtext1" presStyleLbl="revTx" presStyleIdx="4" presStyleCnt="5">
        <dgm:presLayoutVars>
          <dgm:chMax val="0"/>
          <dgm:chPref val="0"/>
          <dgm:bulletEnabled val="1"/>
        </dgm:presLayoutVars>
      </dgm:prSet>
      <dgm:spPr/>
    </dgm:pt>
    <dgm:pt modelId="{30287C06-B12B-460F-B06F-824E656077A3}" type="pres">
      <dgm:prSet presAssocID="{6A4FCFFA-444B-43DD-9046-3AADE5D1F4C9}" presName="BalanceSpacing" presStyleCnt="0"/>
      <dgm:spPr/>
    </dgm:pt>
    <dgm:pt modelId="{8B212C20-315A-4768-A71F-7A0141457EA2}" type="pres">
      <dgm:prSet presAssocID="{6A4FCFFA-444B-43DD-9046-3AADE5D1F4C9}" presName="BalanceSpacing1" presStyleCnt="0"/>
      <dgm:spPr/>
    </dgm:pt>
    <dgm:pt modelId="{3B24438F-B54F-4578-A2ED-266B850D189B}" type="pres">
      <dgm:prSet presAssocID="{6194E1D2-9BCB-4BC2-A5C1-B5C7213CB280}" presName="Accent1Text" presStyleLbl="node1" presStyleIdx="9" presStyleCnt="10"/>
      <dgm:spPr/>
    </dgm:pt>
  </dgm:ptLst>
  <dgm:cxnLst>
    <dgm:cxn modelId="{64579302-47B0-4745-846C-EDDB1332E2A0}" type="presOf" srcId="{BBFAC1CF-FB45-4815-B4AD-A0064D1B9DF7}" destId="{9A30A22A-4099-4164-B490-37968B1380F3}" srcOrd="0" destOrd="0" presId="urn:microsoft.com/office/officeart/2008/layout/AlternatingHexagons"/>
    <dgm:cxn modelId="{99EEE80D-46BA-4C67-9D05-1375665531D7}" srcId="{A6DD3D5F-E149-46DF-9DCA-EAF6439D8FBC}" destId="{E219CF06-472A-4D49-B22F-B44B8895BA3A}" srcOrd="1" destOrd="0" parTransId="{95EC2EC8-4960-4072-92C2-F538E64D06D2}" sibTransId="{C4597EB7-4DD7-4A88-B983-92F911392E69}"/>
    <dgm:cxn modelId="{3ECC5E1E-88A0-46EA-B89A-FA328CCD8E58}" type="presOf" srcId="{6194E1D2-9BCB-4BC2-A5C1-B5C7213CB280}" destId="{3B24438F-B54F-4578-A2ED-266B850D189B}" srcOrd="0" destOrd="0" presId="urn:microsoft.com/office/officeart/2008/layout/AlternatingHexagons"/>
    <dgm:cxn modelId="{0B9FC034-5FDF-4190-9970-574E0153524B}" type="presOf" srcId="{50C5104F-FEB7-4B02-AC0F-6A450247F1CD}" destId="{73478D76-B81E-4F9D-AE2D-0BE77E0EB995}" srcOrd="0" destOrd="0" presId="urn:microsoft.com/office/officeart/2008/layout/AlternatingHexagons"/>
    <dgm:cxn modelId="{0438D83B-F945-4B4E-B4C3-D754C38CB87A}" srcId="{A6DD3D5F-E149-46DF-9DCA-EAF6439D8FBC}" destId="{6A4FCFFA-444B-43DD-9046-3AADE5D1F4C9}" srcOrd="4" destOrd="0" parTransId="{6FBD2B74-C1A1-43FE-A588-225B50F80240}" sibTransId="{6194E1D2-9BCB-4BC2-A5C1-B5C7213CB280}"/>
    <dgm:cxn modelId="{383CED48-339E-4430-A6C7-32BB4AF9B34A}" type="presOf" srcId="{A6DD3D5F-E149-46DF-9DCA-EAF6439D8FBC}" destId="{351FC134-8697-4C99-AFA8-B90BC49F3901}" srcOrd="0" destOrd="0" presId="urn:microsoft.com/office/officeart/2008/layout/AlternatingHexagons"/>
    <dgm:cxn modelId="{07BB264F-6805-41F0-B2E3-689A2692E06C}" type="presOf" srcId="{EEA06D5F-AEF1-4E25-81CB-378F9FBE7219}" destId="{7FFF41F5-4B85-4283-89BC-F72BB1DCDF17}" srcOrd="0" destOrd="0" presId="urn:microsoft.com/office/officeart/2008/layout/AlternatingHexagons"/>
    <dgm:cxn modelId="{86D2C055-8FA8-4F73-A61E-419046E9327D}" type="presOf" srcId="{E219CF06-472A-4D49-B22F-B44B8895BA3A}" destId="{086C4028-E570-4C97-805F-0C7D8D7F5D26}" srcOrd="0" destOrd="0" presId="urn:microsoft.com/office/officeart/2008/layout/AlternatingHexagons"/>
    <dgm:cxn modelId="{980C487B-237A-41EB-AA03-4AC25CD2A689}" type="presOf" srcId="{C4597EB7-4DD7-4A88-B983-92F911392E69}" destId="{9389B828-6B7F-4CD3-880B-C6216114697F}" srcOrd="0" destOrd="0" presId="urn:microsoft.com/office/officeart/2008/layout/AlternatingHexagons"/>
    <dgm:cxn modelId="{A8F66691-B975-4D04-AD78-80CCA1192D00}" type="presOf" srcId="{6A4FCFFA-444B-43DD-9046-3AADE5D1F4C9}" destId="{E73095F5-EF93-4F9E-8583-9070C4DC8D56}" srcOrd="0" destOrd="0" presId="urn:microsoft.com/office/officeart/2008/layout/AlternatingHexagons"/>
    <dgm:cxn modelId="{7C30BBA6-1795-4AD1-94AD-5D1D9ABD1214}" srcId="{A6DD3D5F-E149-46DF-9DCA-EAF6439D8FBC}" destId="{EEA06D5F-AEF1-4E25-81CB-378F9FBE7219}" srcOrd="0" destOrd="0" parTransId="{0EA01D4C-DCEC-4CCE-B653-535F0EB94404}" sibTransId="{BBFAC1CF-FB45-4815-B4AD-A0064D1B9DF7}"/>
    <dgm:cxn modelId="{DB6EC1A9-8882-4523-9B6E-A2259F54876C}" type="presOf" srcId="{AC5AD43E-8BA6-40C9-90EE-24F45AB1BC51}" destId="{49CC989F-47AD-4C12-A6F8-6A4849D90237}" srcOrd="0" destOrd="0" presId="urn:microsoft.com/office/officeart/2008/layout/AlternatingHexagons"/>
    <dgm:cxn modelId="{92B270C0-52B8-49C3-8698-DAB9C0880155}" srcId="{A6DD3D5F-E149-46DF-9DCA-EAF6439D8FBC}" destId="{2DE38695-58BA-4A8F-8BF2-B4AF6597D3FC}" srcOrd="3" destOrd="0" parTransId="{B6DEECF7-E0A9-4192-A96C-F610FC2A1389}" sibTransId="{50C5104F-FEB7-4B02-AC0F-6A450247F1CD}"/>
    <dgm:cxn modelId="{461AA0C8-08BD-4606-AB04-4CECEEA600E7}" type="presOf" srcId="{0E1756FE-9A0E-40C2-AF27-BEDB22587F4C}" destId="{8E02C9CA-7E47-4C0E-9D64-9A4547D3E10B}" srcOrd="0" destOrd="0" presId="urn:microsoft.com/office/officeart/2008/layout/AlternatingHexagons"/>
    <dgm:cxn modelId="{FEB41AD9-70F2-411D-AC66-23FD3A305D05}" type="presOf" srcId="{2DE38695-58BA-4A8F-8BF2-B4AF6597D3FC}" destId="{1CF68D52-AC71-446A-824B-331D380D19AB}" srcOrd="0" destOrd="0" presId="urn:microsoft.com/office/officeart/2008/layout/AlternatingHexagons"/>
    <dgm:cxn modelId="{64BFD0F3-AB7F-4A18-AB3F-A1C6A3B4F65A}" srcId="{A6DD3D5F-E149-46DF-9DCA-EAF6439D8FBC}" destId="{0E1756FE-9A0E-40C2-AF27-BEDB22587F4C}" srcOrd="2" destOrd="0" parTransId="{126B296A-DE0A-4D6F-B72A-CABD3A1D5C4A}" sibTransId="{AC5AD43E-8BA6-40C9-90EE-24F45AB1BC51}"/>
    <dgm:cxn modelId="{6C0B3D4B-7622-4BEC-B9B1-3942A4D6091B}" type="presParOf" srcId="{351FC134-8697-4C99-AFA8-B90BC49F3901}" destId="{C27083B2-9A0F-4FFA-BCE6-5FCE9BF5DF4C}" srcOrd="0" destOrd="0" presId="urn:microsoft.com/office/officeart/2008/layout/AlternatingHexagons"/>
    <dgm:cxn modelId="{95CC9E23-8A46-4B2B-8D22-451CF2124628}" type="presParOf" srcId="{C27083B2-9A0F-4FFA-BCE6-5FCE9BF5DF4C}" destId="{7FFF41F5-4B85-4283-89BC-F72BB1DCDF17}" srcOrd="0" destOrd="0" presId="urn:microsoft.com/office/officeart/2008/layout/AlternatingHexagons"/>
    <dgm:cxn modelId="{AE589807-8AD0-414D-AEFE-5C3ED93A999D}" type="presParOf" srcId="{C27083B2-9A0F-4FFA-BCE6-5FCE9BF5DF4C}" destId="{9A53782E-84B7-495E-BB96-20026BD94B97}" srcOrd="1" destOrd="0" presId="urn:microsoft.com/office/officeart/2008/layout/AlternatingHexagons"/>
    <dgm:cxn modelId="{1BE2201F-89E8-4801-8634-420EEDACE6AC}" type="presParOf" srcId="{C27083B2-9A0F-4FFA-BCE6-5FCE9BF5DF4C}" destId="{C8F46EF9-A892-40FC-8AFD-0A2A27FD9B8E}" srcOrd="2" destOrd="0" presId="urn:microsoft.com/office/officeart/2008/layout/AlternatingHexagons"/>
    <dgm:cxn modelId="{E033C768-CAC5-4AE2-8CF6-7938BF663B09}" type="presParOf" srcId="{C27083B2-9A0F-4FFA-BCE6-5FCE9BF5DF4C}" destId="{E418E733-20C6-49A0-997F-9C6B8905BA95}" srcOrd="3" destOrd="0" presId="urn:microsoft.com/office/officeart/2008/layout/AlternatingHexagons"/>
    <dgm:cxn modelId="{CD52EE5B-534A-4924-A1C0-F7503183252E}" type="presParOf" srcId="{C27083B2-9A0F-4FFA-BCE6-5FCE9BF5DF4C}" destId="{9A30A22A-4099-4164-B490-37968B1380F3}" srcOrd="4" destOrd="0" presId="urn:microsoft.com/office/officeart/2008/layout/AlternatingHexagons"/>
    <dgm:cxn modelId="{8A97B721-7E63-4A3D-A8AD-EF681C766DC9}" type="presParOf" srcId="{351FC134-8697-4C99-AFA8-B90BC49F3901}" destId="{F78791F6-8845-4D85-8FCC-3525878660B6}" srcOrd="1" destOrd="0" presId="urn:microsoft.com/office/officeart/2008/layout/AlternatingHexagons"/>
    <dgm:cxn modelId="{F9CBF00F-DB85-41E6-9070-070DE75E4BC4}" type="presParOf" srcId="{351FC134-8697-4C99-AFA8-B90BC49F3901}" destId="{82F54AC2-4FE0-482E-BC67-BF735496D70F}" srcOrd="2" destOrd="0" presId="urn:microsoft.com/office/officeart/2008/layout/AlternatingHexagons"/>
    <dgm:cxn modelId="{9CC06F93-5136-4F62-B569-2BA858E24249}" type="presParOf" srcId="{82F54AC2-4FE0-482E-BC67-BF735496D70F}" destId="{086C4028-E570-4C97-805F-0C7D8D7F5D26}" srcOrd="0" destOrd="0" presId="urn:microsoft.com/office/officeart/2008/layout/AlternatingHexagons"/>
    <dgm:cxn modelId="{787647C8-D713-4BC0-BD4F-1BA4C2578F8C}" type="presParOf" srcId="{82F54AC2-4FE0-482E-BC67-BF735496D70F}" destId="{24AAF4F4-6396-4EA2-8E83-1A293A16235A}" srcOrd="1" destOrd="0" presId="urn:microsoft.com/office/officeart/2008/layout/AlternatingHexagons"/>
    <dgm:cxn modelId="{1653D62F-0ECA-418C-AF94-5EA28E2967E0}" type="presParOf" srcId="{82F54AC2-4FE0-482E-BC67-BF735496D70F}" destId="{9650F368-4B1D-485E-8077-0AC20E234246}" srcOrd="2" destOrd="0" presId="urn:microsoft.com/office/officeart/2008/layout/AlternatingHexagons"/>
    <dgm:cxn modelId="{4B375451-1623-44D6-ADCE-0F69C33AFD26}" type="presParOf" srcId="{82F54AC2-4FE0-482E-BC67-BF735496D70F}" destId="{DC6FACF7-392E-41F7-A5FA-ABE3E62E537F}" srcOrd="3" destOrd="0" presId="urn:microsoft.com/office/officeart/2008/layout/AlternatingHexagons"/>
    <dgm:cxn modelId="{3CF5C3C4-A58C-42BC-934A-D7C115BCE9D8}" type="presParOf" srcId="{82F54AC2-4FE0-482E-BC67-BF735496D70F}" destId="{9389B828-6B7F-4CD3-880B-C6216114697F}" srcOrd="4" destOrd="0" presId="urn:microsoft.com/office/officeart/2008/layout/AlternatingHexagons"/>
    <dgm:cxn modelId="{CD550A87-3701-4414-9958-87EFE626CCB4}" type="presParOf" srcId="{351FC134-8697-4C99-AFA8-B90BC49F3901}" destId="{DF294135-5988-4E7D-9923-8C52B674575C}" srcOrd="3" destOrd="0" presId="urn:microsoft.com/office/officeart/2008/layout/AlternatingHexagons"/>
    <dgm:cxn modelId="{B4A966B9-E551-43D0-B96E-51D72D404520}" type="presParOf" srcId="{351FC134-8697-4C99-AFA8-B90BC49F3901}" destId="{EAA7EB19-32E9-4F0C-9F6C-24E51D82C78B}" srcOrd="4" destOrd="0" presId="urn:microsoft.com/office/officeart/2008/layout/AlternatingHexagons"/>
    <dgm:cxn modelId="{40E08087-777F-42DE-A7AC-651D6E94E92A}" type="presParOf" srcId="{EAA7EB19-32E9-4F0C-9F6C-24E51D82C78B}" destId="{8E02C9CA-7E47-4C0E-9D64-9A4547D3E10B}" srcOrd="0" destOrd="0" presId="urn:microsoft.com/office/officeart/2008/layout/AlternatingHexagons"/>
    <dgm:cxn modelId="{9B45880B-F537-4565-AD61-83989D1DA081}" type="presParOf" srcId="{EAA7EB19-32E9-4F0C-9F6C-24E51D82C78B}" destId="{3617D18F-FC41-4379-8912-3757CD3B8A92}" srcOrd="1" destOrd="0" presId="urn:microsoft.com/office/officeart/2008/layout/AlternatingHexagons"/>
    <dgm:cxn modelId="{F696636B-F6A0-421C-8D5E-CA5625BA4F44}" type="presParOf" srcId="{EAA7EB19-32E9-4F0C-9F6C-24E51D82C78B}" destId="{F28AB40F-93CA-4F5C-ADC0-1B28CAD0E87C}" srcOrd="2" destOrd="0" presId="urn:microsoft.com/office/officeart/2008/layout/AlternatingHexagons"/>
    <dgm:cxn modelId="{43D5977C-B622-47BA-AA81-596153743533}" type="presParOf" srcId="{EAA7EB19-32E9-4F0C-9F6C-24E51D82C78B}" destId="{FD8EA8C7-F262-4730-8888-4B7638BDBF47}" srcOrd="3" destOrd="0" presId="urn:microsoft.com/office/officeart/2008/layout/AlternatingHexagons"/>
    <dgm:cxn modelId="{0F517230-DA0A-4AE8-8C3D-9A33ABE611E6}" type="presParOf" srcId="{EAA7EB19-32E9-4F0C-9F6C-24E51D82C78B}" destId="{49CC989F-47AD-4C12-A6F8-6A4849D90237}" srcOrd="4" destOrd="0" presId="urn:microsoft.com/office/officeart/2008/layout/AlternatingHexagons"/>
    <dgm:cxn modelId="{5B8BA431-02FD-4004-8493-886127A1DA81}" type="presParOf" srcId="{351FC134-8697-4C99-AFA8-B90BC49F3901}" destId="{9D245871-3433-44B1-B19B-6FCC891E4FD9}" srcOrd="5" destOrd="0" presId="urn:microsoft.com/office/officeart/2008/layout/AlternatingHexagons"/>
    <dgm:cxn modelId="{EBF6DA64-0EA2-45F8-82D6-4FB84492796A}" type="presParOf" srcId="{351FC134-8697-4C99-AFA8-B90BC49F3901}" destId="{F1514F44-26EE-40F7-8EF7-D089CA9FBB32}" srcOrd="6" destOrd="0" presId="urn:microsoft.com/office/officeart/2008/layout/AlternatingHexagons"/>
    <dgm:cxn modelId="{C604DA57-A541-40DB-8AF2-9B07CB6D6B12}" type="presParOf" srcId="{F1514F44-26EE-40F7-8EF7-D089CA9FBB32}" destId="{1CF68D52-AC71-446A-824B-331D380D19AB}" srcOrd="0" destOrd="0" presId="urn:microsoft.com/office/officeart/2008/layout/AlternatingHexagons"/>
    <dgm:cxn modelId="{0050BDFE-6EBD-44F8-BDB7-9A132586C617}" type="presParOf" srcId="{F1514F44-26EE-40F7-8EF7-D089CA9FBB32}" destId="{8803F8D3-B9BA-46F4-8DA3-658EBC5AC972}" srcOrd="1" destOrd="0" presId="urn:microsoft.com/office/officeart/2008/layout/AlternatingHexagons"/>
    <dgm:cxn modelId="{804DB798-3DDF-478A-B6E9-290C7040E2D3}" type="presParOf" srcId="{F1514F44-26EE-40F7-8EF7-D089CA9FBB32}" destId="{32317E29-73A1-4ECB-B0CE-0AC1152A6D7A}" srcOrd="2" destOrd="0" presId="urn:microsoft.com/office/officeart/2008/layout/AlternatingHexagons"/>
    <dgm:cxn modelId="{06F14421-4793-4C52-B106-81EADD6D6E66}" type="presParOf" srcId="{F1514F44-26EE-40F7-8EF7-D089CA9FBB32}" destId="{86F6CEF1-E9C1-45F5-AA7F-64834AE30BDA}" srcOrd="3" destOrd="0" presId="urn:microsoft.com/office/officeart/2008/layout/AlternatingHexagons"/>
    <dgm:cxn modelId="{2063B090-2102-47C5-9C58-CD497DD62AEC}" type="presParOf" srcId="{F1514F44-26EE-40F7-8EF7-D089CA9FBB32}" destId="{73478D76-B81E-4F9D-AE2D-0BE77E0EB995}" srcOrd="4" destOrd="0" presId="urn:microsoft.com/office/officeart/2008/layout/AlternatingHexagons"/>
    <dgm:cxn modelId="{E6399AF8-3548-4C6A-BA39-FF157543F6DE}" type="presParOf" srcId="{351FC134-8697-4C99-AFA8-B90BC49F3901}" destId="{9D5831D7-E95D-4015-91C3-1CCD92511EF4}" srcOrd="7" destOrd="0" presId="urn:microsoft.com/office/officeart/2008/layout/AlternatingHexagons"/>
    <dgm:cxn modelId="{B5C859C5-2996-48A8-A840-9276F4F0A826}" type="presParOf" srcId="{351FC134-8697-4C99-AFA8-B90BC49F3901}" destId="{CF898DA2-6F81-451A-AECD-1911346E514C}" srcOrd="8" destOrd="0" presId="urn:microsoft.com/office/officeart/2008/layout/AlternatingHexagons"/>
    <dgm:cxn modelId="{CDC91FF8-B027-44D5-A9A6-2D9B4904DE21}" type="presParOf" srcId="{CF898DA2-6F81-451A-AECD-1911346E514C}" destId="{E73095F5-EF93-4F9E-8583-9070C4DC8D56}" srcOrd="0" destOrd="0" presId="urn:microsoft.com/office/officeart/2008/layout/AlternatingHexagons"/>
    <dgm:cxn modelId="{B9F7BC56-A551-4039-BE9A-7AEFA8DB2C69}" type="presParOf" srcId="{CF898DA2-6F81-451A-AECD-1911346E514C}" destId="{C2B784D3-9D62-40FC-ABC8-96FCE8DD5438}" srcOrd="1" destOrd="0" presId="urn:microsoft.com/office/officeart/2008/layout/AlternatingHexagons"/>
    <dgm:cxn modelId="{C23815CE-2F38-47B7-ADB1-3D3774C770A8}" type="presParOf" srcId="{CF898DA2-6F81-451A-AECD-1911346E514C}" destId="{30287C06-B12B-460F-B06F-824E656077A3}" srcOrd="2" destOrd="0" presId="urn:microsoft.com/office/officeart/2008/layout/AlternatingHexagons"/>
    <dgm:cxn modelId="{CC20BFBE-C9AA-49E4-AD96-8D80BFE3F982}" type="presParOf" srcId="{CF898DA2-6F81-451A-AECD-1911346E514C}" destId="{8B212C20-315A-4768-A71F-7A0141457EA2}" srcOrd="3" destOrd="0" presId="urn:microsoft.com/office/officeart/2008/layout/AlternatingHexagons"/>
    <dgm:cxn modelId="{77632832-DF63-4C94-86B9-E3BE6387850C}" type="presParOf" srcId="{CF898DA2-6F81-451A-AECD-1911346E514C}" destId="{3B24438F-B54F-4578-A2ED-266B850D189B}"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380360" y="735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Design 1</a:t>
          </a:r>
        </a:p>
      </dsp:txBody>
      <dsp:txXfrm rot="-5400000">
        <a:off x="2605292" y="175457"/>
        <a:ext cx="671571" cy="771922"/>
      </dsp:txXfrm>
    </dsp:sp>
    <dsp:sp modelId="{9A53782E-84B7-495E-BB96-20026BD94B97}">
      <dsp:nvSpPr>
        <dsp:cNvPr id="0" name=""/>
        <dsp:cNvSpPr/>
      </dsp:nvSpPr>
      <dsp:spPr>
        <a:xfrm>
          <a:off x="3458509" y="224986"/>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1326659" y="735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551591" y="175457"/>
        <a:ext cx="671571" cy="771922"/>
      </dsp:txXfrm>
    </dsp:sp>
    <dsp:sp modelId="{086C4028-E570-4C97-805F-0C7D8D7F5D26}">
      <dsp:nvSpPr>
        <dsp:cNvPr id="0" name=""/>
        <dsp:cNvSpPr/>
      </dsp:nvSpPr>
      <dsp:spPr>
        <a:xfrm rot="5400000">
          <a:off x="1851491" y="102546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Design 2</a:t>
          </a:r>
        </a:p>
      </dsp:txBody>
      <dsp:txXfrm rot="-5400000">
        <a:off x="2076423" y="1127332"/>
        <a:ext cx="671571" cy="771922"/>
      </dsp:txXfrm>
    </dsp:sp>
    <dsp:sp modelId="{24AAF4F4-6396-4EA2-8E83-1A293A16235A}">
      <dsp:nvSpPr>
        <dsp:cNvPr id="0" name=""/>
        <dsp:cNvSpPr/>
      </dsp:nvSpPr>
      <dsp:spPr>
        <a:xfrm>
          <a:off x="672861" y="1176862"/>
          <a:ext cx="1211151" cy="672861"/>
        </a:xfrm>
        <a:prstGeom prst="rect">
          <a:avLst/>
        </a:prstGeom>
        <a:noFill/>
        <a:ln>
          <a:noFill/>
        </a:ln>
        <a:effectLst/>
      </dsp:spPr>
      <dsp:style>
        <a:lnRef idx="0">
          <a:scrgbClr r="0" g="0" b="0"/>
        </a:lnRef>
        <a:fillRef idx="0">
          <a:scrgbClr r="0" g="0" b="0"/>
        </a:fillRef>
        <a:effectRef idx="0">
          <a:scrgbClr r="0" g="0" b="0"/>
        </a:effectRef>
        <a:fontRef idx="minor"/>
      </dsp:style>
    </dsp:sp>
    <dsp:sp modelId="{9389B828-6B7F-4CD3-880B-C6216114697F}">
      <dsp:nvSpPr>
        <dsp:cNvPr id="0" name=""/>
        <dsp:cNvSpPr/>
      </dsp:nvSpPr>
      <dsp:spPr>
        <a:xfrm rot="5400000">
          <a:off x="2905192" y="102546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3130124" y="1127332"/>
        <a:ext cx="671571" cy="771922"/>
      </dsp:txXfrm>
    </dsp:sp>
    <dsp:sp modelId="{8E02C9CA-7E47-4C0E-9D64-9A4547D3E10B}">
      <dsp:nvSpPr>
        <dsp:cNvPr id="0" name=""/>
        <dsp:cNvSpPr/>
      </dsp:nvSpPr>
      <dsp:spPr>
        <a:xfrm rot="5400000">
          <a:off x="2380360" y="197734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Design 3</a:t>
          </a:r>
        </a:p>
      </dsp:txBody>
      <dsp:txXfrm rot="-5400000">
        <a:off x="2605292" y="2079207"/>
        <a:ext cx="671571" cy="771922"/>
      </dsp:txXfrm>
    </dsp:sp>
    <dsp:sp modelId="{3617D18F-FC41-4379-8912-3757CD3B8A92}">
      <dsp:nvSpPr>
        <dsp:cNvPr id="0" name=""/>
        <dsp:cNvSpPr/>
      </dsp:nvSpPr>
      <dsp:spPr>
        <a:xfrm>
          <a:off x="3458509" y="2128737"/>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49CC989F-47AD-4C12-A6F8-6A4849D90237}">
      <dsp:nvSpPr>
        <dsp:cNvPr id="0" name=""/>
        <dsp:cNvSpPr/>
      </dsp:nvSpPr>
      <dsp:spPr>
        <a:xfrm rot="5400000">
          <a:off x="1326659" y="197734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551591" y="2079207"/>
        <a:ext cx="671571" cy="771922"/>
      </dsp:txXfrm>
    </dsp:sp>
    <dsp:sp modelId="{1CF68D52-AC71-446A-824B-331D380D19AB}">
      <dsp:nvSpPr>
        <dsp:cNvPr id="0" name=""/>
        <dsp:cNvSpPr/>
      </dsp:nvSpPr>
      <dsp:spPr>
        <a:xfrm rot="5400000">
          <a:off x="1851491" y="292921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Design 4</a:t>
          </a:r>
        </a:p>
      </dsp:txBody>
      <dsp:txXfrm rot="-5400000">
        <a:off x="2076423" y="3031082"/>
        <a:ext cx="671571" cy="771922"/>
      </dsp:txXfrm>
    </dsp:sp>
    <dsp:sp modelId="{8803F8D3-B9BA-46F4-8DA3-658EBC5AC972}">
      <dsp:nvSpPr>
        <dsp:cNvPr id="0" name=""/>
        <dsp:cNvSpPr/>
      </dsp:nvSpPr>
      <dsp:spPr>
        <a:xfrm>
          <a:off x="672861" y="3080612"/>
          <a:ext cx="1211151" cy="672861"/>
        </a:xfrm>
        <a:prstGeom prst="rect">
          <a:avLst/>
        </a:prstGeom>
        <a:noFill/>
        <a:ln>
          <a:noFill/>
        </a:ln>
        <a:effectLst/>
      </dsp:spPr>
      <dsp:style>
        <a:lnRef idx="0">
          <a:scrgbClr r="0" g="0" b="0"/>
        </a:lnRef>
        <a:fillRef idx="0">
          <a:scrgbClr r="0" g="0" b="0"/>
        </a:fillRef>
        <a:effectRef idx="0">
          <a:scrgbClr r="0" g="0" b="0"/>
        </a:effectRef>
        <a:fontRef idx="minor"/>
      </dsp:style>
    </dsp:sp>
    <dsp:sp modelId="{73478D76-B81E-4F9D-AE2D-0BE77E0EB995}">
      <dsp:nvSpPr>
        <dsp:cNvPr id="0" name=""/>
        <dsp:cNvSpPr/>
      </dsp:nvSpPr>
      <dsp:spPr>
        <a:xfrm rot="5400000">
          <a:off x="2905192" y="292921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3130124" y="3031082"/>
        <a:ext cx="671571" cy="771922"/>
      </dsp:txXfrm>
    </dsp:sp>
    <dsp:sp modelId="{E73095F5-EF93-4F9E-8583-9070C4DC8D56}">
      <dsp:nvSpPr>
        <dsp:cNvPr id="0" name=""/>
        <dsp:cNvSpPr/>
      </dsp:nvSpPr>
      <dsp:spPr>
        <a:xfrm rot="5400000">
          <a:off x="2380360" y="38810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Design 5</a:t>
          </a:r>
        </a:p>
      </dsp:txBody>
      <dsp:txXfrm rot="-5400000">
        <a:off x="2605292" y="3982957"/>
        <a:ext cx="671571" cy="771922"/>
      </dsp:txXfrm>
    </dsp:sp>
    <dsp:sp modelId="{C2B784D3-9D62-40FC-ABC8-96FCE8DD5438}">
      <dsp:nvSpPr>
        <dsp:cNvPr id="0" name=""/>
        <dsp:cNvSpPr/>
      </dsp:nvSpPr>
      <dsp:spPr>
        <a:xfrm>
          <a:off x="3458509" y="4032487"/>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3B24438F-B54F-4578-A2ED-266B850D189B}">
      <dsp:nvSpPr>
        <dsp:cNvPr id="0" name=""/>
        <dsp:cNvSpPr/>
      </dsp:nvSpPr>
      <dsp:spPr>
        <a:xfrm rot="5400000">
          <a:off x="1326659" y="38810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551591" y="3982957"/>
        <a:ext cx="671571" cy="77192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BFA10A-2189-4747-94AC-E60B434EC1C1}" type="datetimeFigureOut">
              <a:rPr lang="en-US" smtClean="0"/>
              <a:t>6/10/2017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6EC26D-6D8A-4B93-9367-6198DC5F71AE}" type="slidenum">
              <a:rPr lang="en-US" smtClean="0"/>
              <a:t>‹#›</a:t>
            </a:fld>
            <a:endParaRPr lang="en-US"/>
          </a:p>
        </p:txBody>
      </p:sp>
    </p:spTree>
    <p:extLst>
      <p:ext uri="{BB962C8B-B14F-4D97-AF65-F5344CB8AC3E}">
        <p14:creationId xmlns:p14="http://schemas.microsoft.com/office/powerpoint/2010/main" val="3592922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17</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6/10/2017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0866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r>
              <a:rPr lang="en-US" sz="5400" dirty="0"/>
              <a:t>EXAM TIP!</a:t>
            </a:r>
          </a:p>
        </p:txBody>
      </p:sp>
    </p:spTree>
    <p:extLst>
      <p:ext uri="{BB962C8B-B14F-4D97-AF65-F5344CB8AC3E}">
        <p14:creationId xmlns:p14="http://schemas.microsoft.com/office/powerpoint/2010/main" val="342223609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174625"/>
            <a:ext cx="11049000" cy="993775"/>
          </a:xfrm>
        </p:spPr>
        <p:txBody>
          <a:bodyPr>
            <a:normAutofit/>
          </a:bodyPr>
          <a:lstStyle>
            <a:lvl1pPr>
              <a:defRPr sz="5400"/>
            </a:lvl1p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58254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49371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1282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16446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2681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47813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421272229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0" y="347873"/>
            <a:ext cx="10515600" cy="1325563"/>
          </a:xfrm>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976325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0" y="270235"/>
            <a:ext cx="10515600" cy="1325563"/>
          </a:xfrm>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95314862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4217303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40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42" presetClass="path" presetSubtype="0" accel="50000" decel="50000" fill="hold" grpId="1" nodeType="withEffect">
                                  <p:stCondLst>
                                    <p:cond delay="0"/>
                                  </p:stCondLst>
                                  <p:childTnLst>
                                    <p:animMotion origin="layout" path="M -4.16667E-6 -1.11111E-6 L -0.02187 -0.04537 " pathEditMode="relative" rAng="0" ptsTypes="AA">
                                      <p:cBhvr>
                                        <p:cTn id="8" dur="500" fill="hold"/>
                                        <p:tgtEl>
                                          <p:spTgt spid="7"/>
                                        </p:tgtEl>
                                        <p:attrNameLst>
                                          <p:attrName>ppt_x</p:attrName>
                                          <p:attrName>ppt_y</p:attrName>
                                        </p:attrNameLst>
                                      </p:cBhvr>
                                      <p:rCtr x="-1094" y="-2269"/>
                                    </p:animMotion>
                                  </p:childTnLst>
                                </p:cTn>
                              </p:par>
                              <p:par>
                                <p:cTn id="9" presetID="14" presetClass="entr" presetSubtype="1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P spid="7" grpId="1">
        <p:tmplLst>
          <p:tmpl>
            <p:tnLst>
              <p:par>
                <p:cTn presetID="42" presetClass="path" presetSubtype="0" accel="50000" decel="50000" fill="hold" nodeType="withEffect">
                  <p:stCondLst>
                    <p:cond delay="0"/>
                  </p:stCondLst>
                  <p:childTnLst>
                    <p:animMotion origin="layout" path="M -4.16667E-6 -1.11111E-6 L -0.02187 -0.04537 " pathEditMode="relative" rAng="0" ptsTypes="AA">
                      <p:cBhvr>
                        <p:cTn dur="500" fill="hold"/>
                        <p:tgtEl>
                          <p:spTgt spid="7"/>
                        </p:tgtEl>
                        <p:attrNameLst>
                          <p:attrName>ppt_x</p:attrName>
                          <p:attrName>ppt_y</p:attrName>
                        </p:attrNameLst>
                      </p:cBhvr>
                      <p:rCtr x="-1094" y="-2269"/>
                    </p:animMotion>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0343256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2942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15" name="Content Placeholder 14"/>
          <p:cNvSpPr>
            <a:spLocks noGrp="1"/>
          </p:cNvSpPr>
          <p:nvPr>
            <p:ph sz="quarter" idx="18"/>
          </p:nvPr>
        </p:nvSpPr>
        <p:spPr>
          <a:xfrm>
            <a:off x="614296" y="1419367"/>
            <a:ext cx="10768803"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2"/>
          <p:cNvSpPr>
            <a:spLocks noGrp="1"/>
          </p:cNvSpPr>
          <p:nvPr>
            <p:ph type="body" sz="quarter" idx="13" hasCustomPrompt="1"/>
          </p:nvPr>
        </p:nvSpPr>
        <p:spPr>
          <a:xfrm>
            <a:off x="609601" y="948519"/>
            <a:ext cx="10985611" cy="304801"/>
          </a:xfrm>
        </p:spPr>
        <p:txBody>
          <a:bodyPr lIns="0" anchor="b" anchorCtr="0">
            <a:noAutofit/>
          </a:bodyPr>
          <a:lstStyle>
            <a:lvl1pPr marL="0" indent="0" algn="l">
              <a:buFont typeface="Arial" pitchFamily="34" charset="0"/>
              <a:buNone/>
              <a:defRPr sz="1500" b="1" cap="all" spc="0" baseline="0">
                <a:solidFill>
                  <a:schemeClr val="tx1">
                    <a:lumMod val="75000"/>
                    <a:lumOff val="25000"/>
                  </a:schemeClr>
                </a:solidFill>
              </a:defRPr>
            </a:lvl1pPr>
          </a:lstStyle>
          <a:p>
            <a:r>
              <a:rPr lang="en-US" dirty="0"/>
              <a:t>CLICK TO EDIT SUBTITLE</a:t>
            </a:r>
          </a:p>
        </p:txBody>
      </p:sp>
      <p:sp>
        <p:nvSpPr>
          <p:cNvPr id="14" name="Title 1"/>
          <p:cNvSpPr>
            <a:spLocks noGrp="1"/>
          </p:cNvSpPr>
          <p:nvPr>
            <p:ph type="title"/>
          </p:nvPr>
        </p:nvSpPr>
        <p:spPr>
          <a:xfrm>
            <a:off x="560712" y="249241"/>
            <a:ext cx="11034501" cy="747897"/>
          </a:xfrm>
        </p:spPr>
        <p:txBody>
          <a:bodyPr lIns="0" anchor="t" anchorCtr="0"/>
          <a:lstStyle>
            <a:lvl1pPr algn="l">
              <a:defRPr b="1"/>
            </a:lvl1pPr>
          </a:lstStyle>
          <a:p>
            <a:r>
              <a:rPr lang="en-US"/>
              <a:t>Click to edit Master title style</a:t>
            </a:r>
            <a:endParaRPr lang="en-US" dirty="0"/>
          </a:p>
        </p:txBody>
      </p:sp>
      <p:sp>
        <p:nvSpPr>
          <p:cNvPr id="13" name="Slide Number Placeholder 12"/>
          <p:cNvSpPr>
            <a:spLocks noGrp="1"/>
          </p:cNvSpPr>
          <p:nvPr>
            <p:ph type="sldNum" sz="quarter" idx="20"/>
          </p:nvPr>
        </p:nvSpPr>
        <p:spPr>
          <a:xfrm>
            <a:off x="614296" y="6324600"/>
            <a:ext cx="516421" cy="152400"/>
          </a:xfrm>
          <a:prstGeom prst="rect">
            <a:avLst/>
          </a:prstGeom>
        </p:spPr>
        <p:txBody>
          <a:bodyPr lIns="121709" tIns="60853" rIns="121709" bIns="60853"/>
          <a:lstStyle/>
          <a:p>
            <a:pPr defTabSz="1218987" fontAlgn="base">
              <a:spcBef>
                <a:spcPct val="0"/>
              </a:spcBef>
              <a:spcAft>
                <a:spcPct val="0"/>
              </a:spcAft>
            </a:pPr>
            <a:fld id="{B56CFCB6-BE43-43CE-BFC8-4F7310A591C8}" type="slidenum">
              <a:rPr lang="en-US" sz="2400" b="1" smtClean="0">
                <a:solidFill>
                  <a:srgbClr val="000000">
                    <a:tint val="75000"/>
                  </a:srgbClr>
                </a:solidFill>
                <a:latin typeface="Segoe Semibold" pitchFamily="34" charset="0"/>
              </a:rPr>
              <a:pPr defTabSz="1218987" fontAlgn="base">
                <a:spcBef>
                  <a:spcPct val="0"/>
                </a:spcBef>
                <a:spcAft>
                  <a:spcPct val="0"/>
                </a:spcAft>
              </a:pPr>
              <a:t>‹#›</a:t>
            </a:fld>
            <a:endParaRPr lang="en-US" sz="2400" b="1" dirty="0">
              <a:solidFill>
                <a:srgbClr val="000000">
                  <a:tint val="75000"/>
                </a:srgbClr>
              </a:solidFill>
              <a:latin typeface="Segoe Semibold" pitchFamily="34" charset="0"/>
            </a:endParaRPr>
          </a:p>
        </p:txBody>
      </p:sp>
    </p:spTree>
    <p:extLst>
      <p:ext uri="{BB962C8B-B14F-4D97-AF65-F5344CB8AC3E}">
        <p14:creationId xmlns:p14="http://schemas.microsoft.com/office/powerpoint/2010/main" val="2429338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a:t>
            </a:r>
            <a:r>
              <a:rPr lang="en-US"/>
              <a:t>/Paste/Insert </a:t>
            </a:r>
            <a:r>
              <a:rPr lang="en-US" dirty="0"/>
              <a:t>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930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a:t>Click to edit Master title style</a:t>
            </a:r>
            <a:endParaRPr lang="en-US" dirty="0"/>
          </a:p>
        </p:txBody>
      </p:sp>
      <p:sp>
        <p:nvSpPr>
          <p:cNvPr id="3" name="Content Placeholder 2"/>
          <p:cNvSpPr>
            <a:spLocks noGrp="1"/>
          </p:cNvSpPr>
          <p:nvPr>
            <p:ph idx="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33496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75073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2702" y="358017"/>
            <a:ext cx="10515600" cy="2275854"/>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92702" y="2994923"/>
            <a:ext cx="10515600" cy="1500187"/>
          </a:xfrm>
        </p:spPr>
        <p:txBody>
          <a:bodyPr/>
          <a:lstStyle>
            <a:lvl1pPr marL="0" indent="0">
              <a:buNone/>
              <a:defRPr sz="2400" baseline="0">
                <a:solidFill>
                  <a:srgbClr val="0070C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Tree>
    <p:extLst>
      <p:ext uri="{BB962C8B-B14F-4D97-AF65-F5344CB8AC3E}">
        <p14:creationId xmlns:p14="http://schemas.microsoft.com/office/powerpoint/2010/main" val="6568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9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nodeType="withEffect">
                                  <p:stCondLst>
                                    <p:cond delay="900"/>
                                  </p:stCondLst>
                                  <p:childTnLst>
                                    <p:animMotion origin="layout" path="M -0.01455 -1.34362E-6 L -3.90605E-7 -1.34362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nodeType="withEffect">
                                  <p:stCondLst>
                                    <p:cond delay="200"/>
                                  </p:stCondLst>
                                  <p:childTnLst>
                                    <p:animScale>
                                      <p:cBhvr>
                                        <p:cTn id="11" dur="500" fill="hold"/>
                                        <p:tgtEl>
                                          <p:spTgt spid="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3445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19618"/>
            <a:ext cx="10515600" cy="90537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3520" y="1279524"/>
            <a:ext cx="5699760" cy="49688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44920" y="1279524"/>
            <a:ext cx="5699760"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6/10/2017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29141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6/10/2017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52335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6/10/2017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237134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84"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microsoft.com/en-us/learning/exam-70-534.aspx#syllabus-7" TargetMode="External"/><Relationship Id="rId3" Type="http://schemas.openxmlformats.org/officeDocument/2006/relationships/hyperlink" Target="https://www.microsoft.com/en-us/learning/exam-70-534.aspx#syllabus-2" TargetMode="External"/><Relationship Id="rId7" Type="http://schemas.openxmlformats.org/officeDocument/2006/relationships/hyperlink" Target="https://www.microsoft.com/en-us/learning/exam-70-534.aspx#syllabus-6" TargetMode="External"/><Relationship Id="rId2" Type="http://schemas.openxmlformats.org/officeDocument/2006/relationships/hyperlink" Target="https://www.microsoft.com/en-us/learning/exam-70-534.aspx#syllabus-1" TargetMode="External"/><Relationship Id="rId1" Type="http://schemas.openxmlformats.org/officeDocument/2006/relationships/slideLayout" Target="../slideLayouts/slideLayout8.xml"/><Relationship Id="rId6" Type="http://schemas.openxmlformats.org/officeDocument/2006/relationships/hyperlink" Target="https://www.microsoft.com/en-us/learning/exam-70-534.aspx#syllabus-5" TargetMode="External"/><Relationship Id="rId5" Type="http://schemas.openxmlformats.org/officeDocument/2006/relationships/hyperlink" Target="https://www.microsoft.com/en-us/learning/exam-70-534.aspx#syllabus-4" TargetMode="External"/><Relationship Id="rId4" Type="http://schemas.openxmlformats.org/officeDocument/2006/relationships/hyperlink" Target="https://www.microsoft.com/en-us/learning/exam-70-534.aspx#syllabus-3" TargetMode="External"/></Relationships>
</file>

<file path=ppt/slides/_rels/slide10.xml.rels><?xml version="1.0" encoding="UTF-8" standalone="yes"?>
<Relationships xmlns="http://schemas.openxmlformats.org/package/2006/relationships"><Relationship Id="rId2" Type="http://schemas.openxmlformats.org/officeDocument/2006/relationships/hyperlink" Target="https://www.microsoft.com/en-us/learning/exam-70-534.aspx#syllabus-7"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microsoft.com/en-us/learning/exam-70-534.aspx#syllabus-1"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hyperlink" Target="https://www.microsoft.com/en-us/learning/exam-70-534.aspx#syllabus-2"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www.microsoft.com/en-us/learning/exam-70-534.aspx#syllabus-3"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hyperlink" Target="https://www.microsoft.com/en-us/learning/exam-70-534.aspx#syllabus-4"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hyperlink" Target="https://www.microsoft.com/en-us/learning/exam-70-534.aspx#syllabus-5"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hyperlink" Target="https://www.microsoft.com/en-us/learning/exam-70-534.aspx#syllabus-6"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2"/>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3"/>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hlinkClick r:id="rId4"/>
              </a:rPr>
              <a:t>Design an application storage and data access strategy (5–10%)</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5"/>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Azure Web and Mobile Apps (5–10%)</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3631" y="6193488"/>
            <a:ext cx="10628807"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https://www.microsoft.com/learning/en-us/exam-70-534.aspx</a:t>
            </a:r>
          </a:p>
        </p:txBody>
      </p:sp>
    </p:spTree>
    <p:extLst>
      <p:ext uri="{BB962C8B-B14F-4D97-AF65-F5344CB8AC3E}">
        <p14:creationId xmlns:p14="http://schemas.microsoft.com/office/powerpoint/2010/main" val="2471584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u="sng" dirty="0">
                <a:hlinkClick r:id="rId2"/>
              </a:rPr>
              <a:t>Architect an Azure Compute infrastructure (10–15%)</a:t>
            </a:r>
            <a:endParaRPr lang="en-US" dirty="0"/>
          </a:p>
        </p:txBody>
      </p:sp>
      <p:sp>
        <p:nvSpPr>
          <p:cNvPr id="5" name="Content Placeholder 4"/>
          <p:cNvSpPr>
            <a:spLocks noGrp="1"/>
          </p:cNvSpPr>
          <p:nvPr>
            <p:ph sz="half" idx="1"/>
          </p:nvPr>
        </p:nvSpPr>
        <p:spPr>
          <a:xfrm>
            <a:off x="239849" y="1516288"/>
            <a:ext cx="5699760" cy="4968875"/>
          </a:xfrm>
        </p:spPr>
        <p:txBody>
          <a:bodyPr>
            <a:normAutofit/>
          </a:bodyPr>
          <a:lstStyle/>
          <a:p>
            <a:pPr marL="0" lvl="1" indent="0">
              <a:lnSpc>
                <a:spcPct val="107000"/>
              </a:lnSpc>
              <a:spcBef>
                <a:spcPts val="1000"/>
              </a:spcBef>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Design VM deployments leveraging availability sets, fault domains, and update domains in Azure; select appropriate VM SKUs</a:t>
            </a:r>
          </a:p>
          <a:p>
            <a:pPr marL="0" lvl="1" indent="0">
              <a:lnSpc>
                <a:spcPct val="107000"/>
              </a:lnSpc>
              <a:spcBef>
                <a:spcPts val="1000"/>
              </a:spcBef>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Author ARM templates; deploy ARM templates via the portal, PowerShell, and CL</a:t>
            </a:r>
          </a:p>
          <a:p>
            <a:pPr marL="0" lvl="1" indent="0">
              <a:lnSpc>
                <a:spcPct val="107000"/>
              </a:lnSpc>
              <a:spcBef>
                <a:spcPts val="1000"/>
              </a:spcBef>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Implement regional availability and high availability for Azure deployments</a:t>
            </a:r>
          </a:p>
        </p:txBody>
      </p:sp>
      <p:sp>
        <p:nvSpPr>
          <p:cNvPr id="3" name="Content Placeholder 2"/>
          <p:cNvSpPr>
            <a:spLocks noGrp="1"/>
          </p:cNvSpPr>
          <p:nvPr>
            <p:ph sz="half" idx="2"/>
          </p:nvPr>
        </p:nvSpPr>
        <p:spPr>
          <a:xfrm>
            <a:off x="6369413" y="1516287"/>
            <a:ext cx="5699760" cy="4968875"/>
          </a:xfrm>
        </p:spPr>
        <p:txBody>
          <a:bodyPr>
            <a:normAutofit/>
          </a:bodyPr>
          <a:lstStyle/>
          <a:p>
            <a:pPr marL="0" indent="0">
              <a:lnSpc>
                <a:spcPct val="107000"/>
              </a:lnSpc>
              <a:buSzPts val="1000"/>
              <a:buNone/>
              <a:tabLst>
                <a:tab pos="228600" algn="l"/>
              </a:tabLst>
            </a:pPr>
            <a:endParaRPr lang="en-US" altLang="en-US" sz="1600" strike="sngStrike" dirty="0">
              <a:solidFill>
                <a:schemeClr val="bg1">
                  <a:lumMod val="65000"/>
                </a:schemeClr>
              </a:solidFill>
              <a:latin typeface="Arial" panose="020B0604020202020204" pitchFamily="34" charset="0"/>
              <a:ea typeface="Microsoft YaHei" panose="020B0503020204020204" pitchFamily="34" charset="-122"/>
              <a:cs typeface="Arial" panose="020B0604020202020204" pitchFamily="34" charset="0"/>
            </a:endParaRPr>
          </a:p>
        </p:txBody>
      </p:sp>
    </p:spTree>
    <p:extLst>
      <p:ext uri="{BB962C8B-B14F-4D97-AF65-F5344CB8AC3E}">
        <p14:creationId xmlns:p14="http://schemas.microsoft.com/office/powerpoint/2010/main" val="1547950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87D2F3-FAD8-42FA-B3E4-EC122F4EB18A}"/>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13C1DB93-A698-4654-8186-3FBB5F54DCCD}"/>
              </a:ext>
            </a:extLst>
          </p:cNvPr>
          <p:cNvSpPr>
            <a:spLocks noGrp="1"/>
          </p:cNvSpPr>
          <p:nvPr>
            <p:ph idx="1"/>
          </p:nvPr>
        </p:nvSpPr>
        <p:spPr/>
        <p:txBody>
          <a:bodyPr/>
          <a:lstStyle/>
          <a:p>
            <a:endParaRPr lang="en-US" dirty="0"/>
          </a:p>
        </p:txBody>
      </p:sp>
      <p:sp>
        <p:nvSpPr>
          <p:cNvPr id="6" name="Content Placeholder 5">
            <a:extLst>
              <a:ext uri="{FF2B5EF4-FFF2-40B4-BE49-F238E27FC236}">
                <a16:creationId xmlns:a16="http://schemas.microsoft.com/office/drawing/2014/main" id="{511DC54E-6038-4853-98F4-0F60C5F42D0E}"/>
              </a:ext>
            </a:extLst>
          </p:cNvPr>
          <p:cNvSpPr>
            <a:spLocks noGrp="1"/>
          </p:cNvSpPr>
          <p:nvPr>
            <p:ph idx="10"/>
          </p:nvPr>
        </p:nvSpPr>
        <p:spPr/>
        <p:txBody>
          <a:bodyPr/>
          <a:lstStyle/>
          <a:p>
            <a:endParaRPr lang="en-US" dirty="0"/>
          </a:p>
        </p:txBody>
      </p:sp>
    </p:spTree>
    <p:extLst>
      <p:ext uri="{BB962C8B-B14F-4D97-AF65-F5344CB8AC3E}">
        <p14:creationId xmlns:p14="http://schemas.microsoft.com/office/powerpoint/2010/main" val="3667782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effectLst>
            <a:outerShdw blurRad="50800" dist="38100" dir="13500000" algn="br" rotWithShape="0">
              <a:prstClr val="black">
                <a:alpha val="40000"/>
              </a:prstClr>
            </a:outerShdw>
          </a:effectLst>
        </p:spPr>
        <p:txBody>
          <a:bodyPr>
            <a:normAutofit/>
          </a:bodyPr>
          <a:lstStyle/>
          <a:p>
            <a:r>
              <a:rPr lang="en-US" sz="4313" dirty="0"/>
              <a:t>Session Title</a:t>
            </a:r>
          </a:p>
        </p:txBody>
      </p:sp>
      <p:graphicFrame>
        <p:nvGraphicFramePr>
          <p:cNvPr id="32" name="Diagram 31"/>
          <p:cNvGraphicFramePr/>
          <p:nvPr>
            <p:extLst>
              <p:ext uri="{D42A27DB-BD31-4B8C-83A1-F6EECF244321}">
                <p14:modId xmlns:p14="http://schemas.microsoft.com/office/powerpoint/2010/main" val="4182174917"/>
              </p:ext>
            </p:extLst>
          </p:nvPr>
        </p:nvGraphicFramePr>
        <p:xfrm>
          <a:off x="-859879" y="1496135"/>
          <a:ext cx="5382894" cy="493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74497" y="1496135"/>
            <a:ext cx="8057681" cy="4930336"/>
          </a:xfrm>
          <a:prstGeom prst="rect">
            <a:avLst/>
          </a:prstGeom>
        </p:spPr>
      </p:pic>
    </p:spTree>
    <p:extLst>
      <p:ext uri="{BB962C8B-B14F-4D97-AF65-F5344CB8AC3E}">
        <p14:creationId xmlns:p14="http://schemas.microsoft.com/office/powerpoint/2010/main" val="22131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u="sng" dirty="0">
                <a:hlinkClick r:id="rId2"/>
              </a:rPr>
              <a:t>Design Azure Resource Manager (ARM) networking (5–10%)</a:t>
            </a:r>
            <a:endParaRPr lang="en-US" dirty="0"/>
          </a:p>
        </p:txBody>
      </p:sp>
      <p:sp>
        <p:nvSpPr>
          <p:cNvPr id="5" name="Content Placeholder 4"/>
          <p:cNvSpPr>
            <a:spLocks noGrp="1"/>
          </p:cNvSpPr>
          <p:nvPr>
            <p:ph sz="half" idx="1"/>
          </p:nvPr>
        </p:nvSpPr>
        <p:spPr>
          <a:xfrm>
            <a:off x="239849" y="1516288"/>
            <a:ext cx="5699760" cy="5279217"/>
          </a:xfrm>
        </p:spPr>
        <p:txBody>
          <a:bodyPr>
            <a:normAutofit/>
          </a:bodyPr>
          <a:lstStyle/>
          <a:p>
            <a:pPr marL="0" indent="0">
              <a:lnSpc>
                <a:spcPct val="107000"/>
              </a:lnSpc>
              <a:buSzPts val="1000"/>
              <a:buNone/>
              <a:tabLst>
                <a:tab pos="228600" algn="l"/>
              </a:tabLst>
            </a:pPr>
            <a:r>
              <a:rPr lang="en-US" sz="2000" b="1" dirty="0">
                <a:latin typeface="Calibri" panose="020F0502020204030204" pitchFamily="34" charset="0"/>
                <a:ea typeface="Calibri" panose="020F0502020204030204" pitchFamily="34" charset="0"/>
                <a:cs typeface="Times New Roman" panose="02020603050405020304" pitchFamily="18" charset="0"/>
              </a:rPr>
              <a:t>1. Design Azure virtual networks - Extend on-premises</a:t>
            </a:r>
          </a:p>
          <a:p>
            <a:pPr marL="457200" lvl="1" indent="0">
              <a:lnSpc>
                <a:spcPct val="120000"/>
              </a:lnSpc>
              <a:spcAft>
                <a:spcPts val="600"/>
              </a:spcAft>
              <a:buSzPts val="1000"/>
              <a:buNone/>
              <a:tabLst>
                <a:tab pos="6858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Leverage Azure networking services: </a:t>
            </a:r>
          </a:p>
          <a:p>
            <a:pPr lvl="1">
              <a:lnSpc>
                <a:spcPct val="120000"/>
              </a:lnSpc>
              <a:spcAft>
                <a:spcPts val="600"/>
              </a:spcAft>
              <a:buSzPts val="1000"/>
              <a:buFont typeface="Wingdings" panose="05000000000000000000" pitchFamily="2" charset="2"/>
              <a:buChar char="q"/>
              <a:tabLst>
                <a:tab pos="6858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Implement load balancing using Azure Load Balancer and Azure Traffic Manager</a:t>
            </a:r>
          </a:p>
          <a:p>
            <a:pPr lvl="1">
              <a:lnSpc>
                <a:spcPct val="120000"/>
              </a:lnSpc>
              <a:spcAft>
                <a:spcPts val="600"/>
              </a:spcAft>
              <a:buSzPts val="1000"/>
              <a:buFont typeface="Wingdings" panose="05000000000000000000" pitchFamily="2" charset="2"/>
              <a:buChar char="q"/>
              <a:tabLst>
                <a:tab pos="6858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Define DNS, DHCP, and IP addressing configuration</a:t>
            </a:r>
          </a:p>
          <a:p>
            <a:pPr lvl="1">
              <a:lnSpc>
                <a:spcPct val="120000"/>
              </a:lnSpc>
              <a:spcAft>
                <a:spcPts val="600"/>
              </a:spcAft>
              <a:buSzPts val="1000"/>
              <a:buFont typeface="Wingdings" panose="05000000000000000000" pitchFamily="2" charset="2"/>
              <a:buChar char="q"/>
              <a:tabLst>
                <a:tab pos="6858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Define static IP reservations</a:t>
            </a:r>
          </a:p>
          <a:p>
            <a:pPr lvl="1">
              <a:lnSpc>
                <a:spcPct val="120000"/>
              </a:lnSpc>
              <a:spcAft>
                <a:spcPts val="600"/>
              </a:spcAft>
              <a:buSzPts val="1000"/>
              <a:buFont typeface="Wingdings" panose="05000000000000000000" pitchFamily="2" charset="2"/>
              <a:buChar char="q"/>
              <a:tabLst>
                <a:tab pos="6858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Apply Network Security Groups (NSGs) and User Defined Routes (UDRs); </a:t>
            </a:r>
          </a:p>
          <a:p>
            <a:pPr lvl="1">
              <a:lnSpc>
                <a:spcPct val="120000"/>
              </a:lnSpc>
              <a:spcAft>
                <a:spcPts val="600"/>
              </a:spcAft>
              <a:buSzPts val="1000"/>
              <a:buFont typeface="Wingdings" panose="05000000000000000000" pitchFamily="2" charset="2"/>
              <a:buChar char="q"/>
              <a:tabLst>
                <a:tab pos="6858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Deploy Azure Application Gateway</a:t>
            </a:r>
          </a:p>
          <a:p>
            <a:pPr lvl="1">
              <a:lnSpc>
                <a:spcPct val="120000"/>
              </a:lnSpc>
              <a:spcAft>
                <a:spcPts val="600"/>
              </a:spcAft>
              <a:buSzPts val="1000"/>
              <a:buFont typeface="Wingdings" panose="05000000000000000000" pitchFamily="2" charset="2"/>
              <a:buChar char="q"/>
              <a:tabLst>
                <a:tab pos="685800" algn="l"/>
              </a:tabLst>
            </a:pP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a:bodyPr>
          <a:lstStyle/>
          <a:p>
            <a:pPr marL="0" lvl="1" indent="0">
              <a:lnSpc>
                <a:spcPct val="107000"/>
              </a:lnSpc>
              <a:spcBef>
                <a:spcPts val="1000"/>
              </a:spcBef>
              <a:buSzPts val="1000"/>
              <a:buNone/>
              <a:tabLst>
                <a:tab pos="228600" algn="l"/>
              </a:tabLst>
            </a:pPr>
            <a:r>
              <a:rPr lang="en-US" sz="2000" b="1" dirty="0">
                <a:latin typeface="Calibri" panose="020F0502020204030204" pitchFamily="34" charset="0"/>
                <a:ea typeface="Calibri" panose="020F0502020204030204" pitchFamily="34" charset="0"/>
                <a:cs typeface="Times New Roman" panose="02020603050405020304" pitchFamily="18" charset="0"/>
              </a:rPr>
              <a:t>2. Describe Azure VPN and Express Route architecture and design </a:t>
            </a:r>
          </a:p>
          <a:p>
            <a:pPr lvl="1">
              <a:lnSpc>
                <a:spcPct val="120000"/>
              </a:lnSpc>
              <a:spcAft>
                <a:spcPts val="600"/>
              </a:spcAft>
              <a:buSzPts val="1000"/>
              <a:buFont typeface="Wingdings" panose="05000000000000000000" pitchFamily="2" charset="2"/>
              <a:buChar char="q"/>
              <a:tabLst>
                <a:tab pos="6858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Describe Azure point-to-site (P2S) and site-to-site (S2S) VPN </a:t>
            </a:r>
          </a:p>
          <a:p>
            <a:pPr lvl="1">
              <a:lnSpc>
                <a:spcPct val="120000"/>
              </a:lnSpc>
              <a:spcAft>
                <a:spcPts val="600"/>
              </a:spcAft>
              <a:buSzPts val="1000"/>
              <a:buFont typeface="Wingdings" panose="05000000000000000000" pitchFamily="2" charset="2"/>
              <a:buChar char="q"/>
              <a:tabLst>
                <a:tab pos="6858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Leverage Azure VPN and ExpressRoute in network architecture</a:t>
            </a:r>
          </a:p>
          <a:p>
            <a:pPr marL="0" indent="0">
              <a:lnSpc>
                <a:spcPct val="107000"/>
              </a:lnSpc>
              <a:buSzPts val="1000"/>
              <a:buNone/>
              <a:tabLst>
                <a:tab pos="228600" algn="l"/>
              </a:tabLst>
            </a:pPr>
            <a:endParaRPr lang="en-US" altLang="en-US" sz="1600" strike="sngStrike" dirty="0">
              <a:solidFill>
                <a:schemeClr val="bg1">
                  <a:lumMod val="65000"/>
                </a:schemeClr>
              </a:solidFill>
              <a:latin typeface="Arial" panose="020B0604020202020204" pitchFamily="34" charset="0"/>
              <a:ea typeface="Microsoft YaHei" panose="020B0503020204020204" pitchFamily="34" charset="-122"/>
              <a:cs typeface="Arial" panose="020B0604020202020204" pitchFamily="34" charset="0"/>
            </a:endParaRPr>
          </a:p>
        </p:txBody>
      </p:sp>
    </p:spTree>
    <p:extLst>
      <p:ext uri="{BB962C8B-B14F-4D97-AF65-F5344CB8AC3E}">
        <p14:creationId xmlns:p14="http://schemas.microsoft.com/office/powerpoint/2010/main" val="2931140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u="sng" dirty="0">
                <a:hlinkClick r:id="rId2"/>
              </a:rPr>
              <a:t>Secure resources (20–25%)</a:t>
            </a:r>
            <a:endParaRPr lang="en-US" dirty="0"/>
          </a:p>
        </p:txBody>
      </p:sp>
      <p:sp>
        <p:nvSpPr>
          <p:cNvPr id="5" name="Content Placeholder 4"/>
          <p:cNvSpPr>
            <a:spLocks noGrp="1"/>
          </p:cNvSpPr>
          <p:nvPr>
            <p:ph sz="half" idx="1"/>
          </p:nvPr>
        </p:nvSpPr>
        <p:spPr>
          <a:xfrm>
            <a:off x="239849" y="1516288"/>
            <a:ext cx="5699760" cy="5193698"/>
          </a:xfrm>
        </p:spPr>
        <p:txBody>
          <a:bodyPr>
            <a:normAutofit fontScale="77500" lnSpcReduction="20000"/>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1. Secure resources by using managed identities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Describe the differences between Active Directory on-premises and Azure Active Directory (Azure AD),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Programmatically access Azure AD using Graph API,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Secure access to resources from Azure AD applications using OAuth and OpenID Connect</a:t>
            </a:r>
          </a:p>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2. Secure resources by using managed identities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Describe Azure point-to-site (P2S) and site-to-site (S2S) VPN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Leverage Azure VPN and ExpressRoute in network architecture</a:t>
            </a:r>
          </a:p>
          <a:p>
            <a:pPr marL="0" lvl="1" indent="0">
              <a:lnSpc>
                <a:spcPct val="107000"/>
              </a:lnSpc>
              <a:spcBef>
                <a:spcPts val="1000"/>
              </a:spcBef>
              <a:buSzPts val="1000"/>
              <a:buNone/>
              <a:tabLst>
                <a:tab pos="228600" algn="l"/>
              </a:tabLst>
            </a:pPr>
            <a:r>
              <a:rPr lang="en-US" sz="2500" b="1" dirty="0">
                <a:latin typeface="Calibri" panose="020F0502020204030204" pitchFamily="34" charset="0"/>
                <a:ea typeface="Calibri" panose="020F0502020204030204" pitchFamily="34" charset="0"/>
                <a:cs typeface="Times New Roman" panose="02020603050405020304" pitchFamily="18" charset="0"/>
              </a:rPr>
              <a:t>3. Secure resources by using identity providers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Provide access to resources using identity providers, such as Microsoft account, Facebook, Google, and Yahoo!;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Manage identity and access by using Azure AD B2C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Implement Azure AD B2B</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fontScale="77500" lnSpcReduction="20000"/>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4. Identify an appropriate data security solution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security requirements for data in transit and data at rest;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security requirements using Azure services, including Azure Storage Encryption, Azure Disk Encryption, and Azure SQL Database TDE </a:t>
            </a:r>
          </a:p>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5. Design a role-based access control (RBAC) strategy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Secure resource scopes, such as the ability to create VMs and Azure Web Apps;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Implement Azure RBAC standard roles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RBAC custom roles</a:t>
            </a:r>
          </a:p>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6. Manage security risks by using an appropriate security solution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assess, and mitigate security risks by using Azure Security Center, Operations Management Suite, and other services </a:t>
            </a:r>
          </a:p>
          <a:p>
            <a:pPr marL="0" indent="0">
              <a:lnSpc>
                <a:spcPct val="107000"/>
              </a:lnSpc>
              <a:buSzPts val="1000"/>
              <a:buNone/>
              <a:tabLst>
                <a:tab pos="228600" algn="l"/>
              </a:tabLst>
            </a:pPr>
            <a:endParaRPr lang="en-US" altLang="en-US"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7309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u="sng" dirty="0">
                <a:hlinkClick r:id="rId2"/>
              </a:rPr>
              <a:t>Design an application storage and data access strategy (5–10%)</a:t>
            </a:r>
            <a:endParaRPr lang="en-US" dirty="0"/>
          </a:p>
        </p:txBody>
      </p:sp>
      <p:sp>
        <p:nvSpPr>
          <p:cNvPr id="5" name="Content Placeholder 4"/>
          <p:cNvSpPr>
            <a:spLocks noGrp="1"/>
          </p:cNvSpPr>
          <p:nvPr>
            <p:ph sz="half" idx="1"/>
          </p:nvPr>
        </p:nvSpPr>
        <p:spPr>
          <a:xfrm>
            <a:off x="239849" y="1516288"/>
            <a:ext cx="5699760" cy="5193698"/>
          </a:xfrm>
        </p:spPr>
        <p:txBody>
          <a:bodyPr>
            <a:normAutofit fontScale="85000" lnSpcReduction="10000"/>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1. Design data storage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storage options for data, including:</a:t>
            </a:r>
          </a:p>
          <a:p>
            <a:pPr lvl="2">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Table Storage</a:t>
            </a:r>
          </a:p>
          <a:p>
            <a:pPr lvl="2">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SQL Database </a:t>
            </a:r>
          </a:p>
          <a:p>
            <a:pPr lvl="2">
              <a:lnSpc>
                <a:spcPct val="120000"/>
              </a:lnSpc>
              <a:spcAft>
                <a:spcPts val="600"/>
              </a:spcAft>
              <a:buSzPts val="1000"/>
              <a:buFont typeface="Wingdings" panose="05000000000000000000" pitchFamily="2" charset="2"/>
              <a:buChar char="q"/>
              <a:tabLst>
                <a:tab pos="685800" algn="l"/>
              </a:tabLst>
            </a:pPr>
            <a:r>
              <a:rPr lang="en-US" sz="1800" dirty="0" err="1">
                <a:latin typeface="Calibri" panose="020F0502020204030204" pitchFamily="34" charset="0"/>
                <a:ea typeface="Calibri" panose="020F0502020204030204" pitchFamily="34" charset="0"/>
                <a:cs typeface="Times New Roman" panose="02020603050405020304" pitchFamily="18" charset="0"/>
              </a:rPr>
              <a:t>DocumentDB</a:t>
            </a:r>
            <a:r>
              <a:rPr lang="en-US" sz="1800" dirty="0">
                <a:latin typeface="Calibri" panose="020F0502020204030204" pitchFamily="34" charset="0"/>
                <a:ea typeface="Calibri" panose="020F0502020204030204" pitchFamily="34" charset="0"/>
                <a:cs typeface="Times New Roman" panose="02020603050405020304" pitchFamily="18" charset="0"/>
              </a:rPr>
              <a:t> </a:t>
            </a:r>
          </a:p>
          <a:p>
            <a:pPr lvl="2">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Blob Storage </a:t>
            </a:r>
          </a:p>
          <a:p>
            <a:pPr lvl="2">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MongoDB </a:t>
            </a:r>
          </a:p>
          <a:p>
            <a:pPr lvl="2">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MySQL</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security options for SQL Database or Azure Storage</a:t>
            </a:r>
          </a:p>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2. Select the appropriate storage option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Select the appropriate storage for performance,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storage options for cloud services and hybrid scenarios with compute on-premises and storage on Azure</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a:bodyPr>
          <a:lstStyle/>
          <a:p>
            <a:pPr marL="0" indent="0">
              <a:lnSpc>
                <a:spcPct val="107000"/>
              </a:lnSpc>
              <a:buSzPts val="1000"/>
              <a:buNone/>
              <a:tabLst>
                <a:tab pos="228600" algn="l"/>
              </a:tabLst>
            </a:pPr>
            <a:endParaRPr lang="en-US" altLang="en-US"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6721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u="sng" dirty="0">
                <a:hlinkClick r:id="rId2"/>
              </a:rPr>
              <a:t>Design advanced applications (20–25%)</a:t>
            </a:r>
            <a:endParaRPr lang="en-US" dirty="0"/>
          </a:p>
        </p:txBody>
      </p:sp>
      <p:sp>
        <p:nvSpPr>
          <p:cNvPr id="5" name="Content Placeholder 4"/>
          <p:cNvSpPr>
            <a:spLocks noGrp="1"/>
          </p:cNvSpPr>
          <p:nvPr>
            <p:ph sz="half" idx="1"/>
          </p:nvPr>
        </p:nvSpPr>
        <p:spPr>
          <a:xfrm>
            <a:off x="239849" y="1516288"/>
            <a:ext cx="5699760" cy="5193698"/>
          </a:xfrm>
        </p:spPr>
        <p:txBody>
          <a:bodyPr>
            <a:normAutofit fontScale="92500" lnSpcReduction="20000"/>
          </a:bodyPr>
          <a:lstStyle/>
          <a:p>
            <a:pPr marL="0" lvl="1" indent="0">
              <a:lnSpc>
                <a:spcPct val="107000"/>
              </a:lnSpc>
              <a:spcBef>
                <a:spcPts val="1000"/>
              </a:spcBef>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1. Create compute-intensive applications </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Design high-performance computing (HPC) and other compute-intensive applications using Azure Services</a:t>
            </a:r>
          </a:p>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2. Create long-running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Implement Azure Batch for scalable processing, design stateless components to accommodate scale, use Azure Scheduler</a:t>
            </a:r>
          </a:p>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3. Integrate Azure services in a solution </a:t>
            </a:r>
          </a:p>
          <a:p>
            <a:pPr lvl="1">
              <a:lnSpc>
                <a:spcPct val="120000"/>
              </a:lnSpc>
              <a:spcAft>
                <a:spcPts val="600"/>
              </a:spcAft>
              <a:buSzPts val="1000"/>
              <a:buFont typeface="Wingdings" panose="05000000000000000000" pitchFamily="2" charset="2"/>
              <a:buChar char="q"/>
              <a:tabLst>
                <a:tab pos="685800" algn="l"/>
              </a:tabLst>
            </a:pPr>
            <a:r>
              <a:rPr lang="en-US" sz="2000" dirty="0">
                <a:latin typeface="Calibri" panose="020F0502020204030204" pitchFamily="34" charset="0"/>
                <a:ea typeface="Calibri" panose="020F0502020204030204" pitchFamily="34" charset="0"/>
                <a:cs typeface="Times New Roman" panose="02020603050405020304" pitchFamily="18" charset="0"/>
              </a:rPr>
              <a:t>Design Azure architecture using Azure services, such as Azure AD, Azure App Service, API Management, Azure Cache, Azure Search, Service Bus, Event Hubs, Stream Analytics, and </a:t>
            </a:r>
            <a:r>
              <a:rPr lang="en-US" sz="2000" dirty="0" err="1">
                <a:latin typeface="Calibri" panose="020F0502020204030204" pitchFamily="34" charset="0"/>
                <a:ea typeface="Calibri" panose="020F0502020204030204" pitchFamily="34" charset="0"/>
                <a:cs typeface="Times New Roman" panose="02020603050405020304" pitchFamily="18" charset="0"/>
              </a:rPr>
              <a:t>IoT</a:t>
            </a:r>
            <a:r>
              <a:rPr lang="en-US" sz="2000" dirty="0">
                <a:latin typeface="Calibri" panose="020F0502020204030204" pitchFamily="34" charset="0"/>
                <a:ea typeface="Calibri" panose="020F0502020204030204" pitchFamily="34" charset="0"/>
                <a:cs typeface="Times New Roman" panose="02020603050405020304" pitchFamily="18" charset="0"/>
              </a:rPr>
              <a:t> Hub; identify the appropriate use of Azure Machine Learning, big data, Azure Media Services, and Azure Search services</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fontScale="85000" lnSpcReduction="20000"/>
          </a:bodyPr>
          <a:lstStyle/>
          <a:p>
            <a:pPr marL="0" lvl="1" indent="0">
              <a:lnSpc>
                <a:spcPct val="107000"/>
              </a:lnSpc>
              <a:spcBef>
                <a:spcPts val="1000"/>
              </a:spcBef>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4. Implement messaging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Use a queue-centric pattern for development; select </a:t>
            </a:r>
            <a:r>
              <a:rPr lang="en-US" sz="1900" dirty="0">
                <a:latin typeface="Calibri" panose="020F0502020204030204" pitchFamily="34" charset="0"/>
                <a:ea typeface="Calibri" panose="020F0502020204030204" pitchFamily="34" charset="0"/>
                <a:cs typeface="Times New Roman" panose="02020603050405020304" pitchFamily="18" charset="0"/>
              </a:rPr>
              <a:t>appropriate technology, such as Azure Storage Queues, Azure Service Bus queues, topics, subscriptions, and Azure Event Hubs</a:t>
            </a:r>
          </a:p>
          <a:p>
            <a:pPr marL="0" lvl="1" indent="0">
              <a:lnSpc>
                <a:spcPct val="107000"/>
              </a:lnSpc>
              <a:spcBef>
                <a:spcPts val="1000"/>
              </a:spcBef>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5. Implement applications for background processing </a:t>
            </a:r>
          </a:p>
          <a:p>
            <a:pPr lvl="1">
              <a:lnSpc>
                <a:spcPct val="120000"/>
              </a:lnSpc>
              <a:spcAft>
                <a:spcPts val="600"/>
              </a:spcAft>
              <a:buSzPts val="1000"/>
              <a:buFont typeface="Wingdings" panose="05000000000000000000" pitchFamily="2" charset="2"/>
              <a:buChar char="q"/>
              <a:tabLst>
                <a:tab pos="685800" algn="l"/>
              </a:tabLst>
            </a:pPr>
            <a:r>
              <a:rPr lang="en-US" sz="1900" dirty="0">
                <a:latin typeface="Calibri" panose="020F0502020204030204" pitchFamily="34" charset="0"/>
                <a:ea typeface="Calibri" panose="020F0502020204030204" pitchFamily="34" charset="0"/>
                <a:cs typeface="Times New Roman" panose="02020603050405020304" pitchFamily="18" charset="0"/>
              </a:rPr>
              <a:t>Implement Azure Batch for compute-intensive tasks, use Azure </a:t>
            </a:r>
            <a:r>
              <a:rPr lang="en-US" sz="1900" dirty="0" err="1">
                <a:latin typeface="Calibri" panose="020F0502020204030204" pitchFamily="34" charset="0"/>
                <a:ea typeface="Calibri" panose="020F0502020204030204" pitchFamily="34" charset="0"/>
                <a:cs typeface="Times New Roman" panose="02020603050405020304" pitchFamily="18" charset="0"/>
              </a:rPr>
              <a:t>WebJobs</a:t>
            </a:r>
            <a:r>
              <a:rPr lang="en-US" sz="1900" dirty="0">
                <a:latin typeface="Calibri" panose="020F0502020204030204" pitchFamily="34" charset="0"/>
                <a:ea typeface="Calibri" panose="020F0502020204030204" pitchFamily="34" charset="0"/>
                <a:cs typeface="Times New Roman" panose="02020603050405020304" pitchFamily="18" charset="0"/>
              </a:rPr>
              <a:t> to implement background tasks, use Azure Functions to implement event-driven actions, leverage Azure Scheduler to run processes at preset/recurring timeslots</a:t>
            </a:r>
          </a:p>
          <a:p>
            <a:pPr marL="0" lvl="1" indent="0">
              <a:lnSpc>
                <a:spcPct val="117000"/>
              </a:lnSpc>
              <a:spcBef>
                <a:spcPts val="1000"/>
              </a:spcBef>
              <a:buSzPts val="1000"/>
              <a:buNone/>
              <a:tabLst>
                <a:tab pos="228600" algn="l"/>
              </a:tabLst>
            </a:pPr>
            <a:r>
              <a:rPr lang="en-US" sz="2100" b="1" dirty="0">
                <a:latin typeface="Calibri" panose="020F0502020204030204" pitchFamily="34" charset="0"/>
                <a:ea typeface="Calibri" panose="020F0502020204030204" pitchFamily="34" charset="0"/>
                <a:cs typeface="Times New Roman" panose="02020603050405020304" pitchFamily="18" charset="0"/>
              </a:rPr>
              <a:t>6. Design connectivity for hybrid applications </a:t>
            </a:r>
          </a:p>
          <a:p>
            <a:pPr lvl="1">
              <a:lnSpc>
                <a:spcPct val="120000"/>
              </a:lnSpc>
              <a:spcAft>
                <a:spcPts val="600"/>
              </a:spcAft>
              <a:buSzPts val="1000"/>
              <a:buFont typeface="Wingdings" panose="05000000000000000000" pitchFamily="2" charset="2"/>
              <a:buChar char="q"/>
              <a:tabLst>
                <a:tab pos="685800" algn="l"/>
              </a:tabLst>
            </a:pPr>
            <a:r>
              <a:rPr lang="en-US" sz="1900" dirty="0">
                <a:latin typeface="Calibri" panose="020F0502020204030204" pitchFamily="34" charset="0"/>
                <a:ea typeface="Calibri" panose="020F0502020204030204" pitchFamily="34" charset="0"/>
                <a:cs typeface="Times New Roman" panose="02020603050405020304" pitchFamily="18" charset="0"/>
              </a:rPr>
              <a:t>Connect to on-premises data from Azure applications using Service Bus Relay, Hybrid Connections, or the Azure Web App virtual private network (VPN) capability; identify constraints for connectivity with VPN; identify options for joining VMs to domains or cloud services</a:t>
            </a:r>
          </a:p>
        </p:txBody>
      </p:sp>
    </p:spTree>
    <p:extLst>
      <p:ext uri="{BB962C8B-B14F-4D97-AF65-F5344CB8AC3E}">
        <p14:creationId xmlns:p14="http://schemas.microsoft.com/office/powerpoint/2010/main" val="2852779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u="sng" dirty="0">
                <a:hlinkClick r:id="rId2"/>
              </a:rPr>
              <a:t>Design Azure Web and Mobile Apps (5–10%)</a:t>
            </a:r>
            <a:endParaRPr lang="en-US" dirty="0"/>
          </a:p>
        </p:txBody>
      </p:sp>
      <p:sp>
        <p:nvSpPr>
          <p:cNvPr id="5" name="Content Placeholder 4"/>
          <p:cNvSpPr>
            <a:spLocks noGrp="1"/>
          </p:cNvSpPr>
          <p:nvPr>
            <p:ph sz="half" idx="1"/>
          </p:nvPr>
        </p:nvSpPr>
        <p:spPr>
          <a:xfrm>
            <a:off x="239849" y="1516288"/>
            <a:ext cx="5699760" cy="5193698"/>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1. Design Web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App Service Web Apps, design custom web API, offload long-running applications using </a:t>
            </a:r>
            <a:r>
              <a:rPr lang="en-US" sz="1800" dirty="0" err="1">
                <a:latin typeface="Calibri" panose="020F0502020204030204" pitchFamily="34" charset="0"/>
                <a:ea typeface="Calibri" panose="020F0502020204030204" pitchFamily="34" charset="0"/>
                <a:cs typeface="Times New Roman" panose="02020603050405020304" pitchFamily="18" charset="0"/>
              </a:rPr>
              <a:t>WebJobs</a:t>
            </a:r>
            <a:r>
              <a:rPr lang="en-US" sz="1800" dirty="0">
                <a:latin typeface="Calibri" panose="020F0502020204030204" pitchFamily="34" charset="0"/>
                <a:ea typeface="Calibri" panose="020F0502020204030204" pitchFamily="34" charset="0"/>
                <a:cs typeface="Times New Roman" panose="02020603050405020304" pitchFamily="18" charset="0"/>
              </a:rPr>
              <a:t>, secure Web API using Azure AD, design Web Apps for scalability and performance, deploy Azure Web Apps to multiple regions for high availability, deploy Web Apps, create App Service plans, design Web Apps for business continuity, configure data replication patterns, update Azure Web Apps with minimal downtime, back up and restore data, design for disaster recovery </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Mobile Services; consume Mobile Apps from cross-platform clients; integrate offline sync capabilities into an application; extend Mobile Apps using custom code; implement Mobile Apps using Microsoft .NET or Node.js; secure Mobile Apps using Azure AD; implement push notification services in Mobile Apps; send push notifications to all subscribers, specific subscribers, or a segment of subscribers</a:t>
            </a:r>
          </a:p>
        </p:txBody>
      </p:sp>
    </p:spTree>
    <p:extLst>
      <p:ext uri="{BB962C8B-B14F-4D97-AF65-F5344CB8AC3E}">
        <p14:creationId xmlns:p14="http://schemas.microsoft.com/office/powerpoint/2010/main" val="956077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2"/>
              </a:rPr>
              <a:t>Design a management, monitoring, and business continuity strategy (20–25%)</a:t>
            </a:r>
            <a:endParaRPr lang="en-US" dirty="0"/>
          </a:p>
        </p:txBody>
      </p:sp>
      <p:sp>
        <p:nvSpPr>
          <p:cNvPr id="5" name="Content Placeholder 4"/>
          <p:cNvSpPr>
            <a:spLocks noGrp="1"/>
          </p:cNvSpPr>
          <p:nvPr>
            <p:ph sz="half" idx="1"/>
          </p:nvPr>
        </p:nvSpPr>
        <p:spPr>
          <a:xfrm>
            <a:off x="239849" y="1516288"/>
            <a:ext cx="5699760" cy="4968875"/>
          </a:xfrm>
        </p:spPr>
        <p:txBody>
          <a:bodyPr>
            <a:normAutofit fontScale="92500"/>
          </a:bodyPr>
          <a:lstStyle/>
          <a:p>
            <a:pPr marL="0" indent="0">
              <a:lnSpc>
                <a:spcPct val="107000"/>
              </a:lnSpc>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1. Design a monitoring strategy {Ian}</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Identify the Microsoft products and services for monitoring Azure solutions</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leverage the capabilities of Azure Operations Management Suite and Azure Application Insights for monitoring Azure solutions</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leverage built-in Azure capabilities </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identify third-party monitoring tools, including open source</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describe Azure architecture constructs, such as availability sets and update domains, and how they impact a patching strategy </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analyze logs by using the Azure Operations Management Suite </a:t>
            </a:r>
          </a:p>
          <a:p>
            <a:pPr marL="0" indent="0">
              <a:lnSpc>
                <a:spcPct val="97000"/>
              </a:lnSpc>
              <a:buSzPts val="1000"/>
              <a:buNone/>
              <a:tabLst>
                <a:tab pos="228600" algn="l"/>
              </a:tabLst>
            </a:pPr>
            <a:r>
              <a:rPr lang="en-US" sz="2400" b="1" dirty="0">
                <a:latin typeface="Calibri" panose="020F0502020204030204" pitchFamily="34" charset="0"/>
                <a:ea typeface="Calibri" panose="020F0502020204030204" pitchFamily="34" charset="0"/>
                <a:cs typeface="Times New Roman" panose="02020603050405020304" pitchFamily="18" charset="0"/>
              </a:rPr>
              <a:t>2. Design Azure Automation and PowerShell workflows {Ian}</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Create a PowerShell script specific to Azure, automate tasks by using the Azure Operations Management Suite</a:t>
            </a:r>
          </a:p>
        </p:txBody>
      </p:sp>
      <p:sp>
        <p:nvSpPr>
          <p:cNvPr id="3" name="Content Placeholder 2"/>
          <p:cNvSpPr>
            <a:spLocks noGrp="1"/>
          </p:cNvSpPr>
          <p:nvPr>
            <p:ph sz="half" idx="2"/>
          </p:nvPr>
        </p:nvSpPr>
        <p:spPr>
          <a:xfrm>
            <a:off x="6369413" y="1516287"/>
            <a:ext cx="5699760" cy="4968875"/>
          </a:xfrm>
        </p:spPr>
        <p:txBody>
          <a:bodyPr>
            <a:normAutofit fontScale="77500" lnSpcReduction="20000"/>
          </a:bodyPr>
          <a:lstStyle/>
          <a:p>
            <a:pPr marL="0" indent="0">
              <a:lnSpc>
                <a:spcPct val="107000"/>
              </a:lnSpc>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3. Describe Azure business continuity/disaster recovery (BC/DR) capabilities {Dan}</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Leverage the architectural capabilities of BC/DR</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describe Hyper-V Replica and Azure Site Recovery (ASR)</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describe use cases for Hyper-V Replica and ASR</a:t>
            </a:r>
          </a:p>
          <a:p>
            <a:pPr marL="0" indent="0">
              <a:lnSpc>
                <a:spcPct val="107000"/>
              </a:lnSpc>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4. Design a disaster recovery strategy {Dan}</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Design and deploy Azure Backup and other Microsoft backup solutions for Azure </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leverage use cases when StorSimple and System Center Data Protection Manager would be appropriate</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design and deploy Azure Site recovery</a:t>
            </a:r>
          </a:p>
          <a:p>
            <a:pPr marL="0" indent="0">
              <a:lnSpc>
                <a:spcPct val="97000"/>
              </a:lnSpc>
              <a:buSzPts val="1000"/>
              <a:buNone/>
              <a:tabLst>
                <a:tab pos="228600" algn="l"/>
              </a:tabLst>
            </a:pPr>
            <a:r>
              <a:rPr lang="en-US" sz="2400" b="1" dirty="0">
                <a:latin typeface="Calibri" panose="020F0502020204030204" pitchFamily="34" charset="0"/>
                <a:ea typeface="Calibri" panose="020F0502020204030204" pitchFamily="34" charset="0"/>
                <a:cs typeface="Times New Roman" panose="02020603050405020304" pitchFamily="18" charset="0"/>
              </a:rPr>
              <a:t>5. Describe the use cases for Azure Automation configuration {Dan}</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Evaluate when to use Azure Automation, Chef, Puppet, PowerShell, or Desired State Configuration (DSC)</a:t>
            </a:r>
          </a:p>
          <a:p>
            <a:pPr marL="0" indent="0">
              <a:lnSpc>
                <a:spcPct val="107000"/>
              </a:lnSpc>
              <a:spcAft>
                <a:spcPts val="600"/>
              </a:spcAft>
              <a:buSzPts val="1000"/>
              <a:buNone/>
              <a:tabLst>
                <a:tab pos="685800" algn="l"/>
              </a:tabLst>
            </a:pPr>
            <a:r>
              <a:rPr lang="en-US" altLang="en-US" sz="1600" strike="sngStrike" dirty="0">
                <a:solidFill>
                  <a:schemeClr val="bg1">
                    <a:lumMod val="65000"/>
                  </a:schemeClr>
                </a:solidFill>
                <a:latin typeface="Arial" panose="020B0604020202020204" pitchFamily="34" charset="0"/>
                <a:ea typeface="Microsoft YaHei" panose="020B0503020204020204" pitchFamily="34" charset="-122"/>
                <a:cs typeface="Arial" panose="020B0604020202020204" pitchFamily="34" charset="0"/>
              </a:rPr>
              <a:t>Evaluate hybrid and Azure-hosted architectures for Microsoft System Center deployment</a:t>
            </a:r>
          </a:p>
        </p:txBody>
      </p:sp>
    </p:spTree>
    <p:extLst>
      <p:ext uri="{BB962C8B-B14F-4D97-AF65-F5344CB8AC3E}">
        <p14:creationId xmlns:p14="http://schemas.microsoft.com/office/powerpoint/2010/main" val="3921898463"/>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0-534-Template.pptx" id="{439206FD-A113-4BE5-B431-40BDFE9319ED}" vid="{A4FDB642-FD3F-4B16-9ABC-ADFB44A81F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TotalTime>
  <Words>1521</Words>
  <Application>Microsoft Office PowerPoint</Application>
  <PresentationFormat>Widescreen</PresentationFormat>
  <Paragraphs>138</Paragraphs>
  <Slides>10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Microsoft YaHei</vt:lpstr>
      <vt:lpstr>Arial</vt:lpstr>
      <vt:lpstr>Calibri</vt:lpstr>
      <vt:lpstr>Calibri Light</vt:lpstr>
      <vt:lpstr>Courier New</vt:lpstr>
      <vt:lpstr>Segoe Semibold</vt:lpstr>
      <vt:lpstr>Segoe UI</vt:lpstr>
      <vt:lpstr>Times New Roman</vt:lpstr>
      <vt:lpstr>Wingdings</vt:lpstr>
      <vt:lpstr>1_Office Theme</vt:lpstr>
      <vt:lpstr>Exam 70-534 Architecting Microsoft Azure Solutions</vt:lpstr>
      <vt:lpstr>PowerPoint Presentation</vt:lpstr>
      <vt:lpstr>Session Title</vt:lpstr>
      <vt:lpstr>#1 Design Azure Resource Manager (ARM) networking (5–10%)</vt:lpstr>
      <vt:lpstr>#2 Secure resources (20–25%)</vt:lpstr>
      <vt:lpstr>#3 Design an application storage and data access strategy (5–10%)</vt:lpstr>
      <vt:lpstr>#4 Design advanced applications (20–25%)</vt:lpstr>
      <vt:lpstr>#5 Design Azure Web and Mobile Apps (5–10%)</vt:lpstr>
      <vt:lpstr>#6 Design a management, monitoring, and business continuity strategy (20–25%)</vt:lpstr>
      <vt:lpstr>#7 Architect an Azure Compute infrastructure (10–15%)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dc:creator>
  <cp:lastModifiedBy>Dan Stolts</cp:lastModifiedBy>
  <cp:revision>5</cp:revision>
  <dcterms:created xsi:type="dcterms:W3CDTF">2017-06-08T22:45:36Z</dcterms:created>
  <dcterms:modified xsi:type="dcterms:W3CDTF">2017-06-10T20:01:42Z</dcterms:modified>
</cp:coreProperties>
</file>