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0"/>
            <a:ext cx="9143999" cy="513435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0628" y="538352"/>
            <a:ext cx="440626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0628" y="843152"/>
            <a:ext cx="6729730" cy="2323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53" y="1508769"/>
            <a:ext cx="2646680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8300"/>
              </a:lnSpc>
              <a:spcBef>
                <a:spcPts val="95"/>
              </a:spcBef>
            </a:pPr>
            <a:r>
              <a:rPr sz="2400" b="1" spc="250" dirty="0">
                <a:solidFill>
                  <a:srgbClr val="213669"/>
                </a:solidFill>
                <a:latin typeface="Trebuchet MS"/>
                <a:cs typeface="Trebuchet MS"/>
              </a:rPr>
              <a:t>C</a:t>
            </a:r>
            <a:r>
              <a:rPr sz="2400" b="1" spc="70" dirty="0">
                <a:solidFill>
                  <a:srgbClr val="213669"/>
                </a:solidFill>
                <a:latin typeface="Trebuchet MS"/>
                <a:cs typeface="Trebuchet MS"/>
              </a:rPr>
              <a:t>alcu</a:t>
            </a:r>
            <a:r>
              <a:rPr sz="2400" b="1" spc="50" dirty="0">
                <a:solidFill>
                  <a:srgbClr val="213669"/>
                </a:solidFill>
                <a:latin typeface="Trebuchet MS"/>
                <a:cs typeface="Trebuchet MS"/>
              </a:rPr>
              <a:t>l</a:t>
            </a:r>
            <a:r>
              <a:rPr sz="2400" b="1" spc="25" dirty="0">
                <a:solidFill>
                  <a:srgbClr val="213669"/>
                </a:solidFill>
                <a:latin typeface="Trebuchet MS"/>
                <a:cs typeface="Trebuchet MS"/>
              </a:rPr>
              <a:t>ator</a:t>
            </a:r>
            <a:r>
              <a:rPr sz="2400" b="1" spc="-1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55" dirty="0">
                <a:solidFill>
                  <a:srgbClr val="213669"/>
                </a:solidFill>
                <a:latin typeface="Trebuchet MS"/>
                <a:cs typeface="Trebuchet MS"/>
              </a:rPr>
              <a:t>De</a:t>
            </a:r>
            <a:r>
              <a:rPr sz="2400" b="1" spc="100" dirty="0">
                <a:solidFill>
                  <a:srgbClr val="213669"/>
                </a:solidFill>
                <a:latin typeface="Trebuchet MS"/>
                <a:cs typeface="Trebuchet MS"/>
              </a:rPr>
              <a:t>s</a:t>
            </a:r>
            <a:r>
              <a:rPr sz="2400" b="1" spc="65" dirty="0">
                <a:solidFill>
                  <a:srgbClr val="213669"/>
                </a:solidFill>
                <a:latin typeface="Trebuchet MS"/>
                <a:cs typeface="Trebuchet MS"/>
              </a:rPr>
              <a:t>ign  </a:t>
            </a:r>
            <a:r>
              <a:rPr sz="2400" b="1" spc="50" dirty="0">
                <a:solidFill>
                  <a:srgbClr val="213669"/>
                </a:solidFill>
                <a:latin typeface="Trebuchet MS"/>
                <a:cs typeface="Trebuchet MS"/>
              </a:rPr>
              <a:t>T</a:t>
            </a:r>
            <a:r>
              <a:rPr sz="2400" b="1" spc="30" dirty="0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sz="2400" b="1" spc="150" dirty="0">
                <a:solidFill>
                  <a:srgbClr val="213669"/>
                </a:solidFill>
                <a:latin typeface="Trebuchet MS"/>
                <a:cs typeface="Trebuchet MS"/>
              </a:rPr>
              <a:t>sk</a:t>
            </a:r>
            <a:r>
              <a:rPr sz="2400" b="1" spc="-19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14" dirty="0">
                <a:solidFill>
                  <a:srgbClr val="213669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709" y="33638"/>
            <a:ext cx="9144000" cy="514349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221193"/>
              </p:ext>
            </p:extLst>
          </p:nvPr>
        </p:nvGraphicFramePr>
        <p:xfrm>
          <a:off x="0" y="638555"/>
          <a:ext cx="4733290" cy="4104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5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13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78B3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b="1" spc="-40" dirty="0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800" b="1" spc="-20" dirty="0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800" b="1" dirty="0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 Name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2563">
                <a:tc gridSpan="5">
                  <a:txBody>
                    <a:bodyPr/>
                    <a:lstStyle/>
                    <a:p>
                      <a:pPr marL="528320" indent="-292735">
                        <a:lnSpc>
                          <a:spcPct val="100000"/>
                        </a:lnSpc>
                        <a:spcBef>
                          <a:spcPts val="1460"/>
                        </a:spcBef>
                        <a:buFont typeface="Times New Roman"/>
                        <a:buChar char="▪"/>
                        <a:tabLst>
                          <a:tab pos="528320" algn="l"/>
                          <a:tab pos="528955" algn="l"/>
                        </a:tabLst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Your 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Project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Introduction</a:t>
                      </a:r>
                      <a:endParaRPr sz="1400" dirty="0">
                        <a:latin typeface="Cambria"/>
                        <a:cs typeface="Cambria"/>
                      </a:endParaRPr>
                    </a:p>
                  </a:txBody>
                  <a:tcPr marL="0" marR="0" marT="1854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13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b="1" spc="-70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10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1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8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2113a52181</a:t>
                      </a:r>
                      <a:endParaRPr sz="1400" dirty="0">
                        <a:solidFill>
                          <a:schemeClr val="bg2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US"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Kevin Richard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lang="en-US" sz="14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A52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2113a52191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Raj Kamal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 A52 </a:t>
                      </a:r>
                      <a:endParaRPr sz="14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3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lang="en-IN"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2113a52174</a:t>
                      </a:r>
                      <a:endParaRPr sz="1400" dirty="0">
                        <a:solidFill>
                          <a:schemeClr val="bg2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24154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lang="en-US"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Dinesh V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 A52</a:t>
                      </a:r>
                      <a:endParaRPr sz="14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dirty="0">
                          <a:solidFill>
                            <a:schemeClr val="bg2"/>
                          </a:solidFill>
                          <a:latin typeface="Times New Roman"/>
                          <a:cs typeface="Times New Roman"/>
                        </a:rPr>
                        <a:t>   2113a52182</a:t>
                      </a:r>
                      <a:endParaRPr sz="140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Times New Roman"/>
                          <a:cs typeface="Times New Roman"/>
                        </a:rPr>
                        <a:t>  Lucky San</a:t>
                      </a:r>
                      <a:endParaRPr sz="140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     A52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6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3448811"/>
            <a:ext cx="173990" cy="1552575"/>
            <a:chOff x="271272" y="3448811"/>
            <a:chExt cx="173990" cy="1552575"/>
          </a:xfrm>
        </p:grpSpPr>
        <p:sp>
          <p:nvSpPr>
            <p:cNvPr id="4" name="object 4"/>
            <p:cNvSpPr/>
            <p:nvPr/>
          </p:nvSpPr>
          <p:spPr>
            <a:xfrm>
              <a:off x="271272" y="3448811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697223"/>
              <a:ext cx="0" cy="1304290"/>
            </a:xfrm>
            <a:custGeom>
              <a:avLst/>
              <a:gdLst/>
              <a:ahLst/>
              <a:cxnLst/>
              <a:rect l="l" t="t" r="r" b="b"/>
              <a:pathLst>
                <a:path h="1304289">
                  <a:moveTo>
                    <a:pt x="0" y="0"/>
                  </a:moveTo>
                  <a:lnTo>
                    <a:pt x="0" y="1303921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3990" cy="2922905"/>
            <a:chOff x="271272" y="225552"/>
            <a:chExt cx="173990" cy="2922905"/>
          </a:xfrm>
        </p:grpSpPr>
        <p:sp>
          <p:nvSpPr>
            <p:cNvPr id="7" name="object 7"/>
            <p:cNvSpPr/>
            <p:nvPr/>
          </p:nvSpPr>
          <p:spPr>
            <a:xfrm>
              <a:off x="355092" y="467868"/>
              <a:ext cx="2540" cy="2673985"/>
            </a:xfrm>
            <a:custGeom>
              <a:avLst/>
              <a:gdLst/>
              <a:ahLst/>
              <a:cxnLst/>
              <a:rect l="l" t="t" r="r" b="b"/>
              <a:pathLst>
                <a:path w="2539" h="2673985">
                  <a:moveTo>
                    <a:pt x="2400" y="0"/>
                  </a:moveTo>
                  <a:lnTo>
                    <a:pt x="0" y="2673985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1.Calculator</a:t>
            </a:r>
            <a:r>
              <a:rPr spc="-140" dirty="0"/>
              <a:t> </a:t>
            </a:r>
            <a:r>
              <a:rPr spc="-75" dirty="0"/>
              <a:t>have</a:t>
            </a:r>
            <a:r>
              <a:rPr spc="-114" dirty="0"/>
              <a:t> </a:t>
            </a:r>
            <a:r>
              <a:rPr spc="-35" dirty="0"/>
              <a:t>been</a:t>
            </a:r>
            <a:r>
              <a:rPr spc="-130" dirty="0"/>
              <a:t> </a:t>
            </a:r>
            <a:r>
              <a:rPr spc="-60" dirty="0"/>
              <a:t>designed</a:t>
            </a:r>
            <a:r>
              <a:rPr spc="-120" dirty="0"/>
              <a:t> </a:t>
            </a:r>
            <a:r>
              <a:rPr spc="-5" dirty="0"/>
              <a:t>in</a:t>
            </a:r>
            <a:r>
              <a:rPr spc="-114" dirty="0"/>
              <a:t> </a:t>
            </a:r>
            <a:r>
              <a:rPr spc="5" dirty="0"/>
              <a:t>html</a:t>
            </a:r>
            <a:r>
              <a:rPr spc="-120" dirty="0"/>
              <a:t> </a:t>
            </a:r>
            <a:r>
              <a:rPr spc="-45" dirty="0"/>
              <a:t>code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6512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244475" algn="l"/>
              </a:tabLst>
            </a:pPr>
            <a:r>
              <a:rPr dirty="0"/>
              <a:t>An</a:t>
            </a:r>
            <a:r>
              <a:rPr spc="-100" dirty="0"/>
              <a:t> </a:t>
            </a:r>
            <a:r>
              <a:rPr spc="-50" dirty="0"/>
              <a:t>index</a:t>
            </a:r>
            <a:r>
              <a:rPr spc="-120" dirty="0"/>
              <a:t> </a:t>
            </a:r>
            <a:r>
              <a:rPr spc="-70" dirty="0"/>
              <a:t>file</a:t>
            </a:r>
            <a:r>
              <a:rPr spc="-120" dirty="0"/>
              <a:t> </a:t>
            </a:r>
            <a:r>
              <a:rPr spc="-45" dirty="0"/>
              <a:t>using</a:t>
            </a:r>
            <a:r>
              <a:rPr spc="-110" dirty="0"/>
              <a:t> </a:t>
            </a:r>
            <a:r>
              <a:rPr spc="5" dirty="0"/>
              <a:t>html</a:t>
            </a:r>
            <a:r>
              <a:rPr spc="-120" dirty="0"/>
              <a:t> </a:t>
            </a:r>
            <a:r>
              <a:rPr spc="-45" dirty="0"/>
              <a:t>code</a:t>
            </a:r>
            <a:r>
              <a:rPr spc="-130" dirty="0"/>
              <a:t> </a:t>
            </a:r>
            <a:r>
              <a:rPr spc="-100" dirty="0"/>
              <a:t>is</a:t>
            </a:r>
            <a:r>
              <a:rPr spc="-95" dirty="0"/>
              <a:t> </a:t>
            </a:r>
            <a:r>
              <a:rPr spc="-45" dirty="0"/>
              <a:t>created</a:t>
            </a:r>
            <a:r>
              <a:rPr spc="-130" dirty="0"/>
              <a:t> </a:t>
            </a:r>
            <a:r>
              <a:rPr spc="30" dirty="0"/>
              <a:t>to</a:t>
            </a:r>
            <a:r>
              <a:rPr spc="-114" dirty="0"/>
              <a:t> </a:t>
            </a:r>
            <a:r>
              <a:rPr spc="-60" dirty="0"/>
              <a:t>design</a:t>
            </a:r>
            <a:r>
              <a:rPr spc="-110" dirty="0"/>
              <a:t> </a:t>
            </a:r>
            <a:r>
              <a:rPr spc="-5" dirty="0"/>
              <a:t>the</a:t>
            </a:r>
            <a:r>
              <a:rPr spc="-125" dirty="0"/>
              <a:t> </a:t>
            </a:r>
            <a:r>
              <a:rPr spc="-30" dirty="0"/>
              <a:t>text</a:t>
            </a:r>
            <a:r>
              <a:rPr spc="-105" dirty="0"/>
              <a:t> </a:t>
            </a:r>
            <a:r>
              <a:rPr spc="-15" dirty="0"/>
              <a:t>editor </a:t>
            </a:r>
            <a:r>
              <a:rPr spc="-484" dirty="0"/>
              <a:t> </a:t>
            </a:r>
            <a:r>
              <a:rPr spc="-55" dirty="0"/>
              <a:t>task</a:t>
            </a:r>
          </a:p>
          <a:p>
            <a:pPr marL="193675" indent="-181610">
              <a:lnSpc>
                <a:spcPct val="100000"/>
              </a:lnSpc>
              <a:buAutoNum type="arabicPeriod" startAt="2"/>
              <a:tabLst>
                <a:tab pos="194310" algn="l"/>
              </a:tabLst>
            </a:pPr>
            <a:r>
              <a:rPr spc="-70" dirty="0"/>
              <a:t>Sample</a:t>
            </a:r>
            <a:r>
              <a:rPr spc="-135" dirty="0"/>
              <a:t> </a:t>
            </a:r>
            <a:r>
              <a:rPr spc="-90" dirty="0"/>
              <a:t>CSS</a:t>
            </a:r>
            <a:r>
              <a:rPr spc="-120" dirty="0"/>
              <a:t> </a:t>
            </a:r>
            <a:r>
              <a:rPr spc="-70" dirty="0"/>
              <a:t>file</a:t>
            </a:r>
            <a:r>
              <a:rPr spc="-110" dirty="0"/>
              <a:t> </a:t>
            </a:r>
            <a:r>
              <a:rPr spc="-75" dirty="0"/>
              <a:t>have</a:t>
            </a:r>
            <a:r>
              <a:rPr spc="-114" dirty="0"/>
              <a:t> </a:t>
            </a:r>
            <a:r>
              <a:rPr spc="-35" dirty="0"/>
              <a:t>been</a:t>
            </a:r>
            <a:r>
              <a:rPr spc="-130" dirty="0"/>
              <a:t> </a:t>
            </a:r>
            <a:r>
              <a:rPr spc="-45" dirty="0"/>
              <a:t>created</a:t>
            </a:r>
            <a:r>
              <a:rPr spc="-120" dirty="0"/>
              <a:t> </a:t>
            </a:r>
            <a:r>
              <a:rPr spc="30" dirty="0"/>
              <a:t>to</a:t>
            </a:r>
            <a:r>
              <a:rPr spc="-105" dirty="0"/>
              <a:t> </a:t>
            </a:r>
            <a:r>
              <a:rPr spc="-60" dirty="0"/>
              <a:t>design</a:t>
            </a:r>
            <a:r>
              <a:rPr spc="-120" dirty="0"/>
              <a:t> </a:t>
            </a:r>
            <a:r>
              <a:rPr spc="-5" dirty="0"/>
              <a:t>the</a:t>
            </a:r>
            <a:r>
              <a:rPr spc="-105" dirty="0"/>
              <a:t> </a:t>
            </a:r>
            <a:r>
              <a:rPr spc="-95" dirty="0"/>
              <a:t>view</a:t>
            </a:r>
            <a:r>
              <a:rPr spc="-110" dirty="0"/>
              <a:t> </a:t>
            </a:r>
            <a:r>
              <a:rPr spc="-20" dirty="0"/>
              <a:t>of</a:t>
            </a:r>
            <a:r>
              <a:rPr spc="-120" dirty="0"/>
              <a:t> </a:t>
            </a:r>
            <a:r>
              <a:rPr spc="-30" dirty="0"/>
              <a:t>text</a:t>
            </a:r>
            <a:r>
              <a:rPr spc="-105" dirty="0"/>
              <a:t> </a:t>
            </a:r>
            <a:r>
              <a:rPr spc="-15" dirty="0"/>
              <a:t>editor</a:t>
            </a:r>
          </a:p>
          <a:p>
            <a:pPr marL="12700">
              <a:lnSpc>
                <a:spcPct val="100000"/>
              </a:lnSpc>
            </a:pPr>
            <a:r>
              <a:rPr spc="-60" dirty="0"/>
              <a:t>design.</a:t>
            </a:r>
          </a:p>
          <a:p>
            <a:pPr marL="243840" indent="-231775">
              <a:lnSpc>
                <a:spcPct val="100000"/>
              </a:lnSpc>
              <a:buAutoNum type="arabicPeriod" startAt="4"/>
              <a:tabLst>
                <a:tab pos="244475" algn="l"/>
              </a:tabLst>
            </a:pPr>
            <a:r>
              <a:rPr spc="15" dirty="0"/>
              <a:t>Home</a:t>
            </a:r>
            <a:r>
              <a:rPr spc="-114" dirty="0"/>
              <a:t> </a:t>
            </a:r>
            <a:r>
              <a:rPr spc="-70" dirty="0"/>
              <a:t>file</a:t>
            </a:r>
            <a:r>
              <a:rPr spc="-114" dirty="0"/>
              <a:t> </a:t>
            </a:r>
            <a:r>
              <a:rPr spc="-75" dirty="0"/>
              <a:t>have</a:t>
            </a:r>
            <a:r>
              <a:rPr spc="-114" dirty="0"/>
              <a:t> </a:t>
            </a:r>
            <a:r>
              <a:rPr spc="-35" dirty="0"/>
              <a:t>been</a:t>
            </a:r>
            <a:r>
              <a:rPr spc="-130" dirty="0"/>
              <a:t> </a:t>
            </a:r>
            <a:r>
              <a:rPr spc="-45" dirty="0"/>
              <a:t>created</a:t>
            </a:r>
            <a:r>
              <a:rPr spc="-114" dirty="0"/>
              <a:t> </a:t>
            </a:r>
            <a:r>
              <a:rPr spc="-45" dirty="0"/>
              <a:t>using</a:t>
            </a:r>
            <a:r>
              <a:rPr spc="-110" dirty="0"/>
              <a:t> </a:t>
            </a:r>
            <a:r>
              <a:rPr spc="-5" dirty="0"/>
              <a:t>the</a:t>
            </a:r>
            <a:r>
              <a:rPr spc="-114" dirty="0"/>
              <a:t> </a:t>
            </a:r>
            <a:r>
              <a:rPr spc="-55" dirty="0"/>
              <a:t>javascript</a:t>
            </a:r>
            <a:r>
              <a:rPr spc="-114" dirty="0"/>
              <a:t> </a:t>
            </a:r>
            <a:r>
              <a:rPr spc="-45" dirty="0"/>
              <a:t>code</a:t>
            </a:r>
            <a:r>
              <a:rPr spc="-125" dirty="0"/>
              <a:t> </a:t>
            </a:r>
            <a:r>
              <a:rPr spc="30" dirty="0"/>
              <a:t>to</a:t>
            </a:r>
            <a:r>
              <a:rPr spc="-105" dirty="0"/>
              <a:t> </a:t>
            </a:r>
            <a:r>
              <a:rPr spc="-5" dirty="0"/>
              <a:t>update</a:t>
            </a:r>
            <a:r>
              <a:rPr spc="-130" dirty="0"/>
              <a:t> </a:t>
            </a:r>
            <a:r>
              <a:rPr spc="-5" dirty="0"/>
              <a:t>the</a:t>
            </a:r>
          </a:p>
          <a:p>
            <a:pPr marL="12700">
              <a:lnSpc>
                <a:spcPct val="100000"/>
              </a:lnSpc>
            </a:pPr>
            <a:r>
              <a:rPr spc="-55" dirty="0"/>
              <a:t>task</a:t>
            </a:r>
            <a:r>
              <a:rPr spc="-110" dirty="0"/>
              <a:t> </a:t>
            </a:r>
            <a:r>
              <a:rPr spc="-20" dirty="0"/>
              <a:t>of</a:t>
            </a:r>
            <a:r>
              <a:rPr spc="-110" dirty="0"/>
              <a:t> </a:t>
            </a:r>
            <a:r>
              <a:rPr spc="-15" dirty="0"/>
              <a:t>t</a:t>
            </a:r>
            <a:r>
              <a:rPr spc="-30" dirty="0"/>
              <a:t>e</a:t>
            </a:r>
            <a:r>
              <a:rPr spc="-35" dirty="0"/>
              <a:t>xt</a:t>
            </a:r>
            <a:r>
              <a:rPr spc="-110" dirty="0"/>
              <a:t> </a:t>
            </a:r>
            <a:r>
              <a:rPr spc="-15" dirty="0"/>
              <a:t>editor</a:t>
            </a:r>
          </a:p>
          <a:p>
            <a:pPr marL="20320">
              <a:lnSpc>
                <a:spcPct val="100000"/>
              </a:lnSpc>
              <a:spcBef>
                <a:spcPts val="2245"/>
              </a:spcBef>
            </a:pPr>
            <a:r>
              <a:rPr sz="1200" spc="-75" dirty="0"/>
              <a:t>100% </a:t>
            </a:r>
            <a:r>
              <a:rPr sz="1200" spc="20" dirty="0"/>
              <a:t>Co</a:t>
            </a:r>
            <a:r>
              <a:rPr sz="1200" spc="10" dirty="0"/>
              <a:t>mp</a:t>
            </a:r>
            <a:r>
              <a:rPr sz="1200" spc="-25" dirty="0"/>
              <a:t>let</a:t>
            </a:r>
            <a:r>
              <a:rPr sz="1200" spc="-40" dirty="0"/>
              <a:t>i</a:t>
            </a:r>
            <a:r>
              <a:rPr sz="1200" spc="-10" dirty="0"/>
              <a:t>o</a:t>
            </a:r>
            <a:r>
              <a:rPr sz="1200" spc="30" dirty="0"/>
              <a:t>n</a:t>
            </a:r>
            <a:r>
              <a:rPr sz="1200" spc="-60" dirty="0"/>
              <a:t> </a:t>
            </a:r>
            <a:r>
              <a:rPr sz="1200" spc="-5" dirty="0"/>
              <a:t>o</a:t>
            </a:r>
            <a:r>
              <a:rPr sz="1200" spc="-20" dirty="0"/>
              <a:t>f</a:t>
            </a:r>
            <a:r>
              <a:rPr sz="1200" spc="-60" dirty="0"/>
              <a:t> </a:t>
            </a:r>
            <a:r>
              <a:rPr sz="1200" spc="30" dirty="0"/>
              <a:t>th</a:t>
            </a:r>
            <a:r>
              <a:rPr sz="1200" spc="-65" dirty="0"/>
              <a:t>e</a:t>
            </a:r>
            <a:r>
              <a:rPr sz="1200" spc="-75" dirty="0"/>
              <a:t> </a:t>
            </a:r>
            <a:r>
              <a:rPr sz="1200" spc="-20" dirty="0"/>
              <a:t>a</a:t>
            </a:r>
            <a:r>
              <a:rPr sz="1200" spc="-15" dirty="0"/>
              <a:t>b</a:t>
            </a:r>
            <a:r>
              <a:rPr sz="1200" spc="-10" dirty="0"/>
              <a:t>o</a:t>
            </a:r>
            <a:r>
              <a:rPr sz="1200" spc="-70" dirty="0"/>
              <a:t>ve</a:t>
            </a:r>
            <a:r>
              <a:rPr sz="1200" spc="-95" dirty="0"/>
              <a:t> </a:t>
            </a:r>
            <a:r>
              <a:rPr sz="1200" spc="35" dirty="0"/>
              <a:t>t</a:t>
            </a:r>
            <a:r>
              <a:rPr sz="1200" spc="-65" dirty="0"/>
              <a:t>asks</a:t>
            </a:r>
            <a:endParaRPr sz="1200"/>
          </a:p>
        </p:txBody>
      </p:sp>
      <p:sp>
        <p:nvSpPr>
          <p:cNvPr id="11" name="object 11"/>
          <p:cNvSpPr txBox="1"/>
          <p:nvPr/>
        </p:nvSpPr>
        <p:spPr>
          <a:xfrm>
            <a:off x="524662" y="3504057"/>
            <a:ext cx="3018790" cy="1280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4" dirty="0">
                <a:solidFill>
                  <a:srgbClr val="C78B31"/>
                </a:solidFill>
                <a:latin typeface="Times New Roman"/>
                <a:cs typeface="Times New Roman"/>
              </a:rPr>
              <a:t>L</a:t>
            </a:r>
            <a:r>
              <a:rPr sz="1400" b="1" spc="-55" dirty="0">
                <a:solidFill>
                  <a:srgbClr val="C78B31"/>
                </a:solidFill>
                <a:latin typeface="Times New Roman"/>
                <a:cs typeface="Times New Roman"/>
              </a:rPr>
              <a:t>ea</a:t>
            </a:r>
            <a:r>
              <a:rPr sz="1400" b="1" spc="-65" dirty="0">
                <a:solidFill>
                  <a:srgbClr val="C78B31"/>
                </a:solidFill>
                <a:latin typeface="Times New Roman"/>
                <a:cs typeface="Times New Roman"/>
              </a:rPr>
              <a:t>r</a:t>
            </a:r>
            <a:r>
              <a:rPr sz="1400" b="1" spc="10" dirty="0">
                <a:solidFill>
                  <a:srgbClr val="C78B31"/>
                </a:solidFill>
                <a:latin typeface="Times New Roman"/>
                <a:cs typeface="Times New Roman"/>
              </a:rPr>
              <a:t>ning</a:t>
            </a:r>
            <a:r>
              <a:rPr sz="1400" b="1" spc="-35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C78B31"/>
                </a:solidFill>
                <a:latin typeface="Times New Roman"/>
                <a:cs typeface="Times New Roman"/>
              </a:rPr>
              <a:t>outco</a:t>
            </a:r>
            <a:r>
              <a:rPr sz="1400" b="1" spc="-15" dirty="0">
                <a:solidFill>
                  <a:srgbClr val="C78B31"/>
                </a:solidFill>
                <a:latin typeface="Times New Roman"/>
                <a:cs typeface="Times New Roman"/>
              </a:rPr>
              <a:t>m</a:t>
            </a:r>
            <a:r>
              <a:rPr sz="1400" b="1" spc="-40" dirty="0">
                <a:solidFill>
                  <a:srgbClr val="C78B31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 marL="220345" indent="-172720">
              <a:lnSpc>
                <a:spcPct val="100000"/>
              </a:lnSpc>
              <a:spcBef>
                <a:spcPts val="1595"/>
              </a:spcBef>
              <a:buChar char="▪"/>
              <a:tabLst>
                <a:tab pos="220979" algn="l"/>
              </a:tabLst>
            </a:pPr>
            <a:r>
              <a:rPr sz="1100" spc="-25" dirty="0">
                <a:latin typeface="Times New Roman"/>
                <a:cs typeface="Times New Roman"/>
              </a:rPr>
              <a:t>Developing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complicated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UI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using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react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components</a:t>
            </a:r>
            <a:endParaRPr sz="1100">
              <a:latin typeface="Times New Roman"/>
              <a:cs typeface="Times New Roman"/>
            </a:endParaRPr>
          </a:p>
          <a:p>
            <a:pPr marL="220345" indent="-172720">
              <a:lnSpc>
                <a:spcPct val="100000"/>
              </a:lnSpc>
              <a:buChar char="▪"/>
              <a:tabLst>
                <a:tab pos="220979" algn="l"/>
              </a:tabLst>
            </a:pPr>
            <a:r>
              <a:rPr sz="1100" spc="-30" dirty="0">
                <a:latin typeface="Times New Roman"/>
                <a:cs typeface="Times New Roman"/>
              </a:rPr>
              <a:t>Us</a:t>
            </a:r>
            <a:r>
              <a:rPr sz="1100" spc="-40" dirty="0">
                <a:latin typeface="Times New Roman"/>
                <a:cs typeface="Times New Roman"/>
              </a:rPr>
              <a:t>i</a:t>
            </a:r>
            <a:r>
              <a:rPr sz="1100" spc="30" dirty="0">
                <a:latin typeface="Times New Roman"/>
                <a:cs typeface="Times New Roman"/>
              </a:rPr>
              <a:t>n</a:t>
            </a:r>
            <a:r>
              <a:rPr sz="1100" spc="-70" dirty="0">
                <a:latin typeface="Times New Roman"/>
                <a:cs typeface="Times New Roman"/>
              </a:rPr>
              <a:t>g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pr</a:t>
            </a:r>
            <a:r>
              <a:rPr sz="1100" spc="-5" dirty="0">
                <a:latin typeface="Times New Roman"/>
                <a:cs typeface="Times New Roman"/>
              </a:rPr>
              <a:t>o</a:t>
            </a:r>
            <a:r>
              <a:rPr sz="1100" spc="-25" dirty="0">
                <a:latin typeface="Times New Roman"/>
                <a:cs typeface="Times New Roman"/>
              </a:rPr>
              <a:t>ps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40" dirty="0">
                <a:latin typeface="Times New Roman"/>
                <a:cs typeface="Times New Roman"/>
              </a:rPr>
              <a:t>lli</a:t>
            </a:r>
            <a:r>
              <a:rPr sz="1100" spc="30" dirty="0">
                <a:latin typeface="Times New Roman"/>
                <a:cs typeface="Times New Roman"/>
              </a:rPr>
              <a:t>n</a:t>
            </a:r>
            <a:r>
              <a:rPr sz="1100" spc="-70" dirty="0">
                <a:latin typeface="Times New Roman"/>
                <a:cs typeface="Times New Roman"/>
              </a:rPr>
              <a:t>g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Times New Roman"/>
                <a:cs typeface="Times New Roman"/>
              </a:rPr>
              <a:t>d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c</a:t>
            </a:r>
            <a:r>
              <a:rPr sz="1100" spc="-5" dirty="0">
                <a:latin typeface="Times New Roman"/>
                <a:cs typeface="Times New Roman"/>
              </a:rPr>
              <a:t>o</a:t>
            </a:r>
            <a:r>
              <a:rPr sz="1100" spc="30" dirty="0">
                <a:latin typeface="Times New Roman"/>
                <a:cs typeface="Times New Roman"/>
              </a:rPr>
              <a:t>n</a:t>
            </a:r>
            <a:r>
              <a:rPr sz="1100" spc="-30" dirty="0">
                <a:latin typeface="Times New Roman"/>
                <a:cs typeface="Times New Roman"/>
              </a:rPr>
              <a:t>te</a:t>
            </a:r>
            <a:r>
              <a:rPr sz="1100" spc="-35" dirty="0">
                <a:latin typeface="Times New Roman"/>
                <a:cs typeface="Times New Roman"/>
              </a:rPr>
              <a:t>x</a:t>
            </a:r>
            <a:r>
              <a:rPr sz="1100" spc="40" dirty="0">
                <a:latin typeface="Times New Roman"/>
                <a:cs typeface="Times New Roman"/>
              </a:rPr>
              <a:t>t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75" dirty="0">
                <a:latin typeface="Times New Roman"/>
                <a:cs typeface="Times New Roman"/>
              </a:rPr>
              <a:t>ss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75" dirty="0">
                <a:latin typeface="Times New Roman"/>
                <a:cs typeface="Times New Roman"/>
              </a:rPr>
              <a:t>v</a:t>
            </a:r>
            <a:r>
              <a:rPr sz="1100" spc="-5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5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b</a:t>
            </a:r>
            <a:r>
              <a:rPr sz="1100" spc="-60" dirty="0">
                <a:latin typeface="Times New Roman"/>
                <a:cs typeface="Times New Roman"/>
              </a:rPr>
              <a:t>les</a:t>
            </a:r>
            <a:endParaRPr sz="1100">
              <a:latin typeface="Times New Roman"/>
              <a:cs typeface="Times New Roman"/>
            </a:endParaRPr>
          </a:p>
          <a:p>
            <a:pPr marL="220345" indent="-172720">
              <a:lnSpc>
                <a:spcPct val="100000"/>
              </a:lnSpc>
              <a:buChar char="▪"/>
              <a:tabLst>
                <a:tab pos="220979" algn="l"/>
              </a:tabLst>
            </a:pPr>
            <a:r>
              <a:rPr sz="1100" spc="5" dirty="0">
                <a:latin typeface="Times New Roman"/>
                <a:cs typeface="Times New Roman"/>
              </a:rPr>
              <a:t>Gett</a:t>
            </a:r>
            <a:r>
              <a:rPr sz="1100" spc="-40" dirty="0">
                <a:latin typeface="Times New Roman"/>
                <a:cs typeface="Times New Roman"/>
              </a:rPr>
              <a:t>i</a:t>
            </a:r>
            <a:r>
              <a:rPr sz="1100" spc="30" dirty="0">
                <a:latin typeface="Times New Roman"/>
                <a:cs typeface="Times New Roman"/>
              </a:rPr>
              <a:t>n</a:t>
            </a:r>
            <a:r>
              <a:rPr sz="1100" spc="-70" dirty="0">
                <a:latin typeface="Times New Roman"/>
                <a:cs typeface="Times New Roman"/>
              </a:rPr>
              <a:t>g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fam</a:t>
            </a:r>
            <a:r>
              <a:rPr sz="1100" spc="-40" dirty="0">
                <a:latin typeface="Times New Roman"/>
                <a:cs typeface="Times New Roman"/>
              </a:rPr>
              <a:t>ili</a:t>
            </a:r>
            <a:r>
              <a:rPr sz="1100" spc="-5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wi</a:t>
            </a:r>
            <a:r>
              <a:rPr sz="1100" spc="25" dirty="0">
                <a:latin typeface="Times New Roman"/>
                <a:cs typeface="Times New Roman"/>
              </a:rPr>
              <a:t>th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</a:t>
            </a:r>
            <a:r>
              <a:rPr sz="1100" spc="-4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30" dirty="0">
                <a:latin typeface="Times New Roman"/>
                <a:cs typeface="Times New Roman"/>
              </a:rPr>
              <a:t>fer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spc="4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type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pi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ca</a:t>
            </a:r>
            <a:r>
              <a:rPr sz="1100" spc="-55" dirty="0">
                <a:latin typeface="Times New Roman"/>
                <a:cs typeface="Times New Roman"/>
              </a:rPr>
              <a:t>lls</a:t>
            </a:r>
            <a:endParaRPr sz="1100">
              <a:latin typeface="Times New Roman"/>
              <a:cs typeface="Times New Roman"/>
            </a:endParaRPr>
          </a:p>
          <a:p>
            <a:pPr marL="220345" indent="-172720">
              <a:lnSpc>
                <a:spcPct val="100000"/>
              </a:lnSpc>
              <a:buChar char="▪"/>
              <a:tabLst>
                <a:tab pos="220979" algn="l"/>
              </a:tabLst>
            </a:pPr>
            <a:r>
              <a:rPr sz="1100" spc="95" dirty="0">
                <a:latin typeface="Times New Roman"/>
                <a:cs typeface="Times New Roman"/>
              </a:rPr>
              <a:t>H</a:t>
            </a:r>
            <a:r>
              <a:rPr sz="1100" spc="-50" dirty="0">
                <a:latin typeface="Times New Roman"/>
                <a:cs typeface="Times New Roman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Times New Roman"/>
                <a:cs typeface="Times New Roman"/>
              </a:rPr>
              <a:t>d</a:t>
            </a:r>
            <a:r>
              <a:rPr sz="1100" spc="-40" dirty="0">
                <a:latin typeface="Times New Roman"/>
                <a:cs typeface="Times New Roman"/>
              </a:rPr>
              <a:t>li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-70" dirty="0">
                <a:latin typeface="Times New Roman"/>
                <a:cs typeface="Times New Roman"/>
              </a:rPr>
              <a:t>g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</a:t>
            </a:r>
            <a:r>
              <a:rPr sz="1100" spc="-4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30" dirty="0">
                <a:latin typeface="Times New Roman"/>
                <a:cs typeface="Times New Roman"/>
              </a:rPr>
              <a:t>fer</a:t>
            </a:r>
            <a:r>
              <a:rPr sz="1100" spc="-75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4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i</a:t>
            </a:r>
            <a:r>
              <a:rPr sz="1100" spc="30" dirty="0">
                <a:latin typeface="Times New Roman"/>
                <a:cs typeface="Times New Roman"/>
              </a:rPr>
              <a:t>nput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</a:t>
            </a:r>
            <a:r>
              <a:rPr sz="1100" spc="-5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ta</a:t>
            </a:r>
            <a:endParaRPr sz="1100">
              <a:latin typeface="Times New Roman"/>
              <a:cs typeface="Times New Roman"/>
            </a:endParaRPr>
          </a:p>
          <a:p>
            <a:pPr marL="220345" indent="-172720">
              <a:lnSpc>
                <a:spcPct val="100000"/>
              </a:lnSpc>
              <a:spcBef>
                <a:spcPts val="5"/>
              </a:spcBef>
              <a:buChar char="▪"/>
              <a:tabLst>
                <a:tab pos="220979" algn="l"/>
              </a:tabLst>
            </a:pPr>
            <a:r>
              <a:rPr sz="1100" spc="-20" dirty="0">
                <a:latin typeface="Times New Roman"/>
                <a:cs typeface="Times New Roman"/>
              </a:rPr>
              <a:t>Ma</a:t>
            </a:r>
            <a:r>
              <a:rPr sz="1100" spc="30" dirty="0">
                <a:latin typeface="Times New Roman"/>
                <a:cs typeface="Times New Roman"/>
              </a:rPr>
              <a:t>n</a:t>
            </a:r>
            <a:r>
              <a:rPr sz="1100" spc="-50" dirty="0">
                <a:latin typeface="Times New Roman"/>
                <a:cs typeface="Times New Roman"/>
              </a:rPr>
              <a:t>a</a:t>
            </a:r>
            <a:r>
              <a:rPr sz="1100" spc="-55" dirty="0">
                <a:latin typeface="Times New Roman"/>
                <a:cs typeface="Times New Roman"/>
              </a:rPr>
              <a:t>gi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-70" dirty="0">
                <a:latin typeface="Times New Roman"/>
                <a:cs typeface="Times New Roman"/>
              </a:rPr>
              <a:t>g</a:t>
            </a:r>
            <a:r>
              <a:rPr sz="1100" spc="-75" dirty="0">
                <a:latin typeface="Times New Roman"/>
                <a:cs typeface="Times New Roman"/>
              </a:rPr>
              <a:t> s</a:t>
            </a:r>
            <a:r>
              <a:rPr sz="1100" spc="-5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spc="-25" dirty="0">
                <a:latin typeface="Times New Roman"/>
                <a:cs typeface="Times New Roman"/>
              </a:rPr>
              <a:t>e</a:t>
            </a:r>
            <a:r>
              <a:rPr sz="1100" spc="-75" dirty="0">
                <a:latin typeface="Times New Roman"/>
                <a:cs typeface="Times New Roman"/>
              </a:rPr>
              <a:t>s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acc</a:t>
            </a:r>
            <a:r>
              <a:rPr sz="1100" spc="-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0" dirty="0">
                <a:latin typeface="Times New Roman"/>
                <a:cs typeface="Times New Roman"/>
              </a:rPr>
              <a:t>d</a:t>
            </a:r>
            <a:r>
              <a:rPr sz="1100" spc="-40" dirty="0">
                <a:latin typeface="Times New Roman"/>
                <a:cs typeface="Times New Roman"/>
              </a:rPr>
              <a:t>i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-70" dirty="0">
                <a:latin typeface="Times New Roman"/>
                <a:cs typeface="Times New Roman"/>
              </a:rPr>
              <a:t>g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re</a:t>
            </a:r>
            <a:r>
              <a:rPr sz="1100" spc="-75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p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30" dirty="0">
                <a:latin typeface="Times New Roman"/>
                <a:cs typeface="Times New Roman"/>
              </a:rPr>
              <a:t>n</a:t>
            </a:r>
            <a:r>
              <a:rPr sz="1100" spc="-85" dirty="0">
                <a:latin typeface="Times New Roman"/>
                <a:cs typeface="Times New Roman"/>
              </a:rPr>
              <a:t>s</a:t>
            </a:r>
            <a:r>
              <a:rPr sz="1100" spc="-60" dirty="0">
                <a:latin typeface="Times New Roman"/>
                <a:cs typeface="Times New Roman"/>
              </a:rPr>
              <a:t>e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pi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662" y="256108"/>
            <a:ext cx="23018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T</a:t>
            </a:r>
            <a:r>
              <a:rPr sz="14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a</a:t>
            </a:r>
            <a:r>
              <a:rPr sz="14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sk</a:t>
            </a:r>
            <a:r>
              <a:rPr sz="14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213669"/>
                </a:solidFill>
                <a:latin typeface="Times New Roman"/>
                <a:cs typeface="Times New Roman"/>
              </a:rPr>
              <a:t>3</a:t>
            </a:r>
            <a:r>
              <a:rPr sz="14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4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::</a:t>
            </a:r>
            <a:r>
              <a:rPr sz="14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4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Fr</a:t>
            </a:r>
            <a:r>
              <a:rPr sz="14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o</a:t>
            </a:r>
            <a:r>
              <a:rPr sz="14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n</a:t>
            </a:r>
            <a:r>
              <a:rPr sz="1400" b="1" spc="65" dirty="0">
                <a:solidFill>
                  <a:srgbClr val="213669"/>
                </a:solidFill>
                <a:latin typeface="Times New Roman"/>
                <a:cs typeface="Times New Roman"/>
              </a:rPr>
              <a:t>t</a:t>
            </a:r>
            <a:r>
              <a:rPr sz="14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e</a:t>
            </a:r>
            <a:r>
              <a:rPr sz="14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nd</a:t>
            </a:r>
            <a:r>
              <a:rPr sz="14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4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(</a:t>
            </a:r>
            <a:r>
              <a:rPr sz="1400" b="1" dirty="0">
                <a:solidFill>
                  <a:srgbClr val="213669"/>
                </a:solidFill>
                <a:latin typeface="Times New Roman"/>
                <a:cs typeface="Times New Roman"/>
              </a:rPr>
              <a:t>Module</a:t>
            </a:r>
            <a:r>
              <a:rPr sz="14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3)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7" y="1784604"/>
            <a:ext cx="1181099" cy="11811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3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i="1" spc="40" dirty="0">
                <a:solidFill>
                  <a:srgbClr val="FFFFFF"/>
                </a:solidFill>
                <a:latin typeface="Trebuchet MS"/>
                <a:cs typeface="Trebuchet MS"/>
              </a:rPr>
              <a:t>ubmiss</a:t>
            </a:r>
            <a:r>
              <a:rPr sz="1800" b="1" i="1" spc="-30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r>
              <a:rPr sz="1800" b="1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10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5121" y="2012950"/>
            <a:ext cx="2149475" cy="241733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4175" marR="5080" indent="-372110">
              <a:lnSpc>
                <a:spcPts val="770"/>
              </a:lnSpc>
              <a:spcBef>
                <a:spcPts val="285"/>
              </a:spcBef>
            </a:pPr>
            <a:r>
              <a:rPr lang="en-IN" sz="800" dirty="0">
                <a:latin typeface="Trebuchet MS"/>
                <a:cs typeface="Trebuchet MS"/>
              </a:rPr>
              <a:t>https://github.com/KevinRichard-L/NAAN-MUDHALVAN</a:t>
            </a:r>
            <a:endParaRPr sz="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151</Words>
  <Application>Microsoft Office PowerPoint</Application>
  <PresentationFormat>On-screen Show (16:9)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MT</vt:lpstr>
      <vt:lpstr>Calibri</vt:lpstr>
      <vt:lpstr>Cambria</vt:lpstr>
      <vt:lpstr>Times New Roman</vt:lpstr>
      <vt:lpstr>Trebuchet MS</vt:lpstr>
      <vt:lpstr>Office Theme</vt:lpstr>
      <vt:lpstr>Calculator Design  Task 2</vt:lpstr>
      <vt:lpstr>PowerPoint Presentation</vt:lpstr>
      <vt:lpstr>1.Calculator have been designed in html code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Kevin Richard</cp:lastModifiedBy>
  <cp:revision>1</cp:revision>
  <dcterms:created xsi:type="dcterms:W3CDTF">2023-05-10T13:00:03Z</dcterms:created>
  <dcterms:modified xsi:type="dcterms:W3CDTF">2023-05-10T13:08:14Z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2023-05-10T00:00:00Z</vt:filetime>
  </property>
</Properties>
</file>