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izk3U7TU+cr5DOeXpKbdmcyhZO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FCCAAD-9065-45BF-BEAE-18B3186F4DAC}">
  <a:tblStyle styleId="{2CFCCAAD-9065-45BF-BEAE-18B3186F4DA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594" y="11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Only" type="obj">
  <p:cSld name="OBJECT">
    <p:bg>
      <p:bgPr>
        <a:solidFill>
          <a:schemeClr val="lt1"/>
        </a:solidFill>
        <a:effectLst/>
      </p:bgPr>
    </p:bg>
    <p:spTree>
      <p:nvGrpSpPr>
        <p:cNvPr id="1" name="Shape 11"/>
        <p:cNvGrpSpPr/>
        <p:nvPr/>
      </p:nvGrpSpPr>
      <p:grpSpPr>
        <a:xfrm>
          <a:off x="0" y="0"/>
          <a:ext cx="0" cy="0"/>
          <a:chOff x="0" y="0"/>
          <a:chExt cx="0" cy="0"/>
        </a:xfrm>
      </p:grpSpPr>
      <p:pic>
        <p:nvPicPr>
          <p:cNvPr id="12" name="Google Shape;12;p9"/>
          <p:cNvPicPr preferRelativeResize="0"/>
          <p:nvPr/>
        </p:nvPicPr>
        <p:blipFill rotWithShape="1">
          <a:blip r:embed="rId2">
            <a:alphaModFix/>
          </a:blip>
          <a:srcRect/>
          <a:stretch/>
        </p:blipFill>
        <p:spPr>
          <a:xfrm>
            <a:off x="0" y="4570"/>
            <a:ext cx="9143999" cy="5134356"/>
          </a:xfrm>
          <a:prstGeom prst="rect">
            <a:avLst/>
          </a:prstGeom>
          <a:noFill/>
          <a:ln>
            <a:noFill/>
          </a:ln>
        </p:spPr>
      </p:pic>
      <p:sp>
        <p:nvSpPr>
          <p:cNvPr id="13" name="Google Shape;13;p9"/>
          <p:cNvSpPr/>
          <p:nvPr/>
        </p:nvSpPr>
        <p:spPr>
          <a:xfrm>
            <a:off x="345185" y="3257549"/>
            <a:ext cx="527050" cy="0"/>
          </a:xfrm>
          <a:custGeom>
            <a:avLst/>
            <a:gdLst/>
            <a:ahLst/>
            <a:cxnLst/>
            <a:rect l="l" t="t" r="r" b="b"/>
            <a:pathLst>
              <a:path w="527050" h="120000" extrusionOk="0">
                <a:moveTo>
                  <a:pt x="0" y="0"/>
                </a:moveTo>
                <a:lnTo>
                  <a:pt x="527037" y="0"/>
                </a:lnTo>
              </a:path>
            </a:pathLst>
          </a:custGeom>
          <a:noFill/>
          <a:ln w="28575" cap="flat" cmpd="sng">
            <a:solidFill>
              <a:srgbClr val="2136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9"/>
          <p:cNvSpPr txBox="1">
            <a:spLocks noGrp="1"/>
          </p:cNvSpPr>
          <p:nvPr>
            <p:ph type="title"/>
          </p:nvPr>
        </p:nvSpPr>
        <p:spPr>
          <a:xfrm>
            <a:off x="524662" y="256108"/>
            <a:ext cx="2202815" cy="240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b="1" i="0">
                <a:solidFill>
                  <a:srgbClr val="213669"/>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18"/>
        <p:cNvGrpSpPr/>
        <p:nvPr/>
      </p:nvGrpSpPr>
      <p:grpSpPr>
        <a:xfrm>
          <a:off x="0" y="0"/>
          <a:ext cx="0" cy="0"/>
          <a:chOff x="0" y="0"/>
          <a:chExt cx="0" cy="0"/>
        </a:xfrm>
      </p:grpSpPr>
      <p:pic>
        <p:nvPicPr>
          <p:cNvPr id="19" name="Google Shape;19;p10"/>
          <p:cNvPicPr preferRelativeResize="0"/>
          <p:nvPr/>
        </p:nvPicPr>
        <p:blipFill rotWithShape="1">
          <a:blip r:embed="rId2">
            <a:alphaModFix/>
          </a:blip>
          <a:srcRect/>
          <a:stretch/>
        </p:blipFill>
        <p:spPr>
          <a:xfrm>
            <a:off x="0" y="25"/>
            <a:ext cx="9143999" cy="5143472"/>
          </a:xfrm>
          <a:prstGeom prst="rect">
            <a:avLst/>
          </a:prstGeom>
          <a:noFill/>
          <a:ln>
            <a:noFill/>
          </a:ln>
        </p:spPr>
      </p:pic>
      <p:sp>
        <p:nvSpPr>
          <p:cNvPr id="20" name="Google Shape;20;p10"/>
          <p:cNvSpPr txBox="1">
            <a:spLocks noGrp="1"/>
          </p:cNvSpPr>
          <p:nvPr>
            <p:ph type="title"/>
          </p:nvPr>
        </p:nvSpPr>
        <p:spPr>
          <a:xfrm>
            <a:off x="524662" y="256108"/>
            <a:ext cx="2202815" cy="240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b="1" i="0">
                <a:solidFill>
                  <a:srgbClr val="213669"/>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0"/>
          <p:cNvSpPr txBox="1">
            <a:spLocks noGrp="1"/>
          </p:cNvSpPr>
          <p:nvPr>
            <p:ph type="body" idx="1"/>
          </p:nvPr>
        </p:nvSpPr>
        <p:spPr>
          <a:xfrm>
            <a:off x="206857" y="2214308"/>
            <a:ext cx="4375150" cy="23406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 name="Google Shape;22;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25"/>
        <p:cNvGrpSpPr/>
        <p:nvPr/>
      </p:nvGrpSpPr>
      <p:grpSpPr>
        <a:xfrm>
          <a:off x="0" y="0"/>
          <a:ext cx="0" cy="0"/>
          <a:chOff x="0" y="0"/>
          <a:chExt cx="0" cy="0"/>
        </a:xfrm>
      </p:grpSpPr>
      <p:pic>
        <p:nvPicPr>
          <p:cNvPr id="26" name="Google Shape;26;p11"/>
          <p:cNvPicPr preferRelativeResize="0"/>
          <p:nvPr/>
        </p:nvPicPr>
        <p:blipFill rotWithShape="1">
          <a:blip r:embed="rId2">
            <a:alphaModFix/>
          </a:blip>
          <a:srcRect/>
          <a:stretch/>
        </p:blipFill>
        <p:spPr>
          <a:xfrm>
            <a:off x="0" y="25"/>
            <a:ext cx="9143999" cy="5143473"/>
          </a:xfrm>
          <a:prstGeom prst="rect">
            <a:avLst/>
          </a:prstGeom>
          <a:noFill/>
          <a:ln>
            <a:noFill/>
          </a:ln>
        </p:spPr>
      </p:pic>
      <p:sp>
        <p:nvSpPr>
          <p:cNvPr id="27" name="Google Shape;27;p11"/>
          <p:cNvSpPr/>
          <p:nvPr/>
        </p:nvSpPr>
        <p:spPr>
          <a:xfrm>
            <a:off x="0" y="202691"/>
            <a:ext cx="135890" cy="344805"/>
          </a:xfrm>
          <a:custGeom>
            <a:avLst/>
            <a:gdLst/>
            <a:ahLst/>
            <a:cxnLst/>
            <a:rect l="l" t="t" r="r" b="b"/>
            <a:pathLst>
              <a:path w="135890" h="344805" extrusionOk="0">
                <a:moveTo>
                  <a:pt x="135636" y="0"/>
                </a:moveTo>
                <a:lnTo>
                  <a:pt x="0" y="0"/>
                </a:lnTo>
                <a:lnTo>
                  <a:pt x="0" y="344424"/>
                </a:lnTo>
                <a:lnTo>
                  <a:pt x="135636" y="344424"/>
                </a:lnTo>
                <a:lnTo>
                  <a:pt x="135636" y="0"/>
                </a:lnTo>
                <a:close/>
              </a:path>
            </a:pathLst>
          </a:custGeom>
          <a:solidFill>
            <a:srgbClr val="21366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8" name="Google Shape;28;p11"/>
          <p:cNvPicPr preferRelativeResize="0"/>
          <p:nvPr/>
        </p:nvPicPr>
        <p:blipFill rotWithShape="1">
          <a:blip r:embed="rId3">
            <a:alphaModFix/>
          </a:blip>
          <a:srcRect/>
          <a:stretch/>
        </p:blipFill>
        <p:spPr>
          <a:xfrm>
            <a:off x="2625851" y="1060742"/>
            <a:ext cx="3884676" cy="3371049"/>
          </a:xfrm>
          <a:prstGeom prst="rect">
            <a:avLst/>
          </a:prstGeom>
          <a:noFill/>
          <a:ln>
            <a:noFill/>
          </a:ln>
        </p:spPr>
      </p:pic>
      <p:pic>
        <p:nvPicPr>
          <p:cNvPr id="29" name="Google Shape;29;p11"/>
          <p:cNvPicPr preferRelativeResize="0"/>
          <p:nvPr/>
        </p:nvPicPr>
        <p:blipFill rotWithShape="1">
          <a:blip r:embed="rId4">
            <a:alphaModFix/>
          </a:blip>
          <a:srcRect/>
          <a:stretch/>
        </p:blipFill>
        <p:spPr>
          <a:xfrm>
            <a:off x="6618731" y="2307336"/>
            <a:ext cx="82296" cy="82295"/>
          </a:xfrm>
          <a:prstGeom prst="rect">
            <a:avLst/>
          </a:prstGeom>
          <a:noFill/>
          <a:ln>
            <a:noFill/>
          </a:ln>
        </p:spPr>
      </p:pic>
      <p:pic>
        <p:nvPicPr>
          <p:cNvPr id="30" name="Google Shape;30;p11"/>
          <p:cNvPicPr preferRelativeResize="0"/>
          <p:nvPr/>
        </p:nvPicPr>
        <p:blipFill rotWithShape="1">
          <a:blip r:embed="rId5">
            <a:alphaModFix/>
          </a:blip>
          <a:srcRect/>
          <a:stretch/>
        </p:blipFill>
        <p:spPr>
          <a:xfrm>
            <a:off x="6426708" y="3560064"/>
            <a:ext cx="80771" cy="82296"/>
          </a:xfrm>
          <a:prstGeom prst="rect">
            <a:avLst/>
          </a:prstGeom>
          <a:noFill/>
          <a:ln>
            <a:noFill/>
          </a:ln>
        </p:spPr>
      </p:pic>
      <p:pic>
        <p:nvPicPr>
          <p:cNvPr id="31" name="Google Shape;31;p11"/>
          <p:cNvPicPr preferRelativeResize="0"/>
          <p:nvPr/>
        </p:nvPicPr>
        <p:blipFill rotWithShape="1">
          <a:blip r:embed="rId6">
            <a:alphaModFix/>
          </a:blip>
          <a:srcRect/>
          <a:stretch/>
        </p:blipFill>
        <p:spPr>
          <a:xfrm>
            <a:off x="5448300" y="4376927"/>
            <a:ext cx="82296" cy="82295"/>
          </a:xfrm>
          <a:prstGeom prst="rect">
            <a:avLst/>
          </a:prstGeom>
          <a:noFill/>
          <a:ln>
            <a:noFill/>
          </a:ln>
        </p:spPr>
      </p:pic>
      <p:pic>
        <p:nvPicPr>
          <p:cNvPr id="32" name="Google Shape;32;p11"/>
          <p:cNvPicPr preferRelativeResize="0"/>
          <p:nvPr/>
        </p:nvPicPr>
        <p:blipFill rotWithShape="1">
          <a:blip r:embed="rId7">
            <a:alphaModFix/>
          </a:blip>
          <a:srcRect/>
          <a:stretch/>
        </p:blipFill>
        <p:spPr>
          <a:xfrm>
            <a:off x="6443471" y="1082039"/>
            <a:ext cx="82296" cy="82296"/>
          </a:xfrm>
          <a:prstGeom prst="rect">
            <a:avLst/>
          </a:prstGeom>
          <a:noFill/>
          <a:ln>
            <a:noFill/>
          </a:ln>
        </p:spPr>
      </p:pic>
      <p:pic>
        <p:nvPicPr>
          <p:cNvPr id="33" name="Google Shape;33;p11"/>
          <p:cNvPicPr preferRelativeResize="0"/>
          <p:nvPr/>
        </p:nvPicPr>
        <p:blipFill rotWithShape="1">
          <a:blip r:embed="rId4">
            <a:alphaModFix/>
          </a:blip>
          <a:srcRect/>
          <a:stretch/>
        </p:blipFill>
        <p:spPr>
          <a:xfrm>
            <a:off x="2441448" y="2307336"/>
            <a:ext cx="82295" cy="82295"/>
          </a:xfrm>
          <a:prstGeom prst="rect">
            <a:avLst/>
          </a:prstGeom>
          <a:noFill/>
          <a:ln>
            <a:noFill/>
          </a:ln>
        </p:spPr>
      </p:pic>
      <p:pic>
        <p:nvPicPr>
          <p:cNvPr id="34" name="Google Shape;34;p11"/>
          <p:cNvPicPr preferRelativeResize="0"/>
          <p:nvPr/>
        </p:nvPicPr>
        <p:blipFill rotWithShape="1">
          <a:blip r:embed="rId7">
            <a:alphaModFix/>
          </a:blip>
          <a:srcRect/>
          <a:stretch/>
        </p:blipFill>
        <p:spPr>
          <a:xfrm>
            <a:off x="2619755" y="3566159"/>
            <a:ext cx="82295" cy="82296"/>
          </a:xfrm>
          <a:prstGeom prst="rect">
            <a:avLst/>
          </a:prstGeom>
          <a:noFill/>
          <a:ln>
            <a:noFill/>
          </a:ln>
        </p:spPr>
      </p:pic>
      <p:pic>
        <p:nvPicPr>
          <p:cNvPr id="35" name="Google Shape;35;p11"/>
          <p:cNvPicPr preferRelativeResize="0"/>
          <p:nvPr/>
        </p:nvPicPr>
        <p:blipFill rotWithShape="1">
          <a:blip r:embed="rId8">
            <a:alphaModFix/>
          </a:blip>
          <a:srcRect/>
          <a:stretch/>
        </p:blipFill>
        <p:spPr>
          <a:xfrm>
            <a:off x="3592067" y="4376927"/>
            <a:ext cx="82296" cy="82295"/>
          </a:xfrm>
          <a:prstGeom prst="rect">
            <a:avLst/>
          </a:prstGeom>
          <a:noFill/>
          <a:ln>
            <a:noFill/>
          </a:ln>
        </p:spPr>
      </p:pic>
      <p:pic>
        <p:nvPicPr>
          <p:cNvPr id="36" name="Google Shape;36;p11"/>
          <p:cNvPicPr preferRelativeResize="0"/>
          <p:nvPr/>
        </p:nvPicPr>
        <p:blipFill rotWithShape="1">
          <a:blip r:embed="rId9">
            <a:alphaModFix/>
          </a:blip>
          <a:srcRect/>
          <a:stretch/>
        </p:blipFill>
        <p:spPr>
          <a:xfrm>
            <a:off x="2619755" y="1089660"/>
            <a:ext cx="82295" cy="80772"/>
          </a:xfrm>
          <a:prstGeom prst="rect">
            <a:avLst/>
          </a:prstGeom>
          <a:noFill/>
          <a:ln>
            <a:noFill/>
          </a:ln>
        </p:spPr>
      </p:pic>
      <p:sp>
        <p:nvSpPr>
          <p:cNvPr id="37" name="Google Shape;37;p11"/>
          <p:cNvSpPr/>
          <p:nvPr/>
        </p:nvSpPr>
        <p:spPr>
          <a:xfrm>
            <a:off x="3551682" y="1395222"/>
            <a:ext cx="2054860" cy="2054860"/>
          </a:xfrm>
          <a:custGeom>
            <a:avLst/>
            <a:gdLst/>
            <a:ahLst/>
            <a:cxnLst/>
            <a:rect l="l" t="t" r="r" b="b"/>
            <a:pathLst>
              <a:path w="2054860" h="2054860" extrusionOk="0">
                <a:moveTo>
                  <a:pt x="1027176" y="0"/>
                </a:moveTo>
                <a:lnTo>
                  <a:pt x="978820" y="1117"/>
                </a:lnTo>
                <a:lnTo>
                  <a:pt x="931041" y="4439"/>
                </a:lnTo>
                <a:lnTo>
                  <a:pt x="883886" y="9913"/>
                </a:lnTo>
                <a:lnTo>
                  <a:pt x="837406" y="17493"/>
                </a:lnTo>
                <a:lnTo>
                  <a:pt x="791649" y="27127"/>
                </a:lnTo>
                <a:lnTo>
                  <a:pt x="746665" y="38767"/>
                </a:lnTo>
                <a:lnTo>
                  <a:pt x="702503" y="52364"/>
                </a:lnTo>
                <a:lnTo>
                  <a:pt x="659212" y="67868"/>
                </a:lnTo>
                <a:lnTo>
                  <a:pt x="616842" y="85230"/>
                </a:lnTo>
                <a:lnTo>
                  <a:pt x="575443" y="104400"/>
                </a:lnTo>
                <a:lnTo>
                  <a:pt x="535063" y="125330"/>
                </a:lnTo>
                <a:lnTo>
                  <a:pt x="495751" y="147969"/>
                </a:lnTo>
                <a:lnTo>
                  <a:pt x="457558" y="172269"/>
                </a:lnTo>
                <a:lnTo>
                  <a:pt x="420532" y="198180"/>
                </a:lnTo>
                <a:lnTo>
                  <a:pt x="384723" y="225654"/>
                </a:lnTo>
                <a:lnTo>
                  <a:pt x="350180" y="254640"/>
                </a:lnTo>
                <a:lnTo>
                  <a:pt x="316952" y="285089"/>
                </a:lnTo>
                <a:lnTo>
                  <a:pt x="285089" y="316952"/>
                </a:lnTo>
                <a:lnTo>
                  <a:pt x="254640" y="350180"/>
                </a:lnTo>
                <a:lnTo>
                  <a:pt x="225654" y="384723"/>
                </a:lnTo>
                <a:lnTo>
                  <a:pt x="198180" y="420532"/>
                </a:lnTo>
                <a:lnTo>
                  <a:pt x="172269" y="457558"/>
                </a:lnTo>
                <a:lnTo>
                  <a:pt x="147969" y="495751"/>
                </a:lnTo>
                <a:lnTo>
                  <a:pt x="125330" y="535063"/>
                </a:lnTo>
                <a:lnTo>
                  <a:pt x="104400" y="575443"/>
                </a:lnTo>
                <a:lnTo>
                  <a:pt x="85230" y="616842"/>
                </a:lnTo>
                <a:lnTo>
                  <a:pt x="67868" y="659212"/>
                </a:lnTo>
                <a:lnTo>
                  <a:pt x="52364" y="702503"/>
                </a:lnTo>
                <a:lnTo>
                  <a:pt x="38767" y="746665"/>
                </a:lnTo>
                <a:lnTo>
                  <a:pt x="27127" y="791649"/>
                </a:lnTo>
                <a:lnTo>
                  <a:pt x="17493" y="837406"/>
                </a:lnTo>
                <a:lnTo>
                  <a:pt x="9913" y="883886"/>
                </a:lnTo>
                <a:lnTo>
                  <a:pt x="4439" y="931041"/>
                </a:lnTo>
                <a:lnTo>
                  <a:pt x="1117" y="978820"/>
                </a:lnTo>
                <a:lnTo>
                  <a:pt x="0" y="1027176"/>
                </a:lnTo>
                <a:lnTo>
                  <a:pt x="1117" y="1075531"/>
                </a:lnTo>
                <a:lnTo>
                  <a:pt x="4439" y="1123310"/>
                </a:lnTo>
                <a:lnTo>
                  <a:pt x="9913" y="1170465"/>
                </a:lnTo>
                <a:lnTo>
                  <a:pt x="17493" y="1216945"/>
                </a:lnTo>
                <a:lnTo>
                  <a:pt x="27127" y="1262702"/>
                </a:lnTo>
                <a:lnTo>
                  <a:pt x="38767" y="1307686"/>
                </a:lnTo>
                <a:lnTo>
                  <a:pt x="52364" y="1351848"/>
                </a:lnTo>
                <a:lnTo>
                  <a:pt x="67868" y="1395139"/>
                </a:lnTo>
                <a:lnTo>
                  <a:pt x="85230" y="1437509"/>
                </a:lnTo>
                <a:lnTo>
                  <a:pt x="104400" y="1478908"/>
                </a:lnTo>
                <a:lnTo>
                  <a:pt x="125330" y="1519288"/>
                </a:lnTo>
                <a:lnTo>
                  <a:pt x="147969" y="1558600"/>
                </a:lnTo>
                <a:lnTo>
                  <a:pt x="172269" y="1596793"/>
                </a:lnTo>
                <a:lnTo>
                  <a:pt x="198180" y="1633819"/>
                </a:lnTo>
                <a:lnTo>
                  <a:pt x="225654" y="1669628"/>
                </a:lnTo>
                <a:lnTo>
                  <a:pt x="254640" y="1704171"/>
                </a:lnTo>
                <a:lnTo>
                  <a:pt x="285089" y="1737399"/>
                </a:lnTo>
                <a:lnTo>
                  <a:pt x="316952" y="1769262"/>
                </a:lnTo>
                <a:lnTo>
                  <a:pt x="350180" y="1799711"/>
                </a:lnTo>
                <a:lnTo>
                  <a:pt x="384723" y="1828697"/>
                </a:lnTo>
                <a:lnTo>
                  <a:pt x="420532" y="1856171"/>
                </a:lnTo>
                <a:lnTo>
                  <a:pt x="457558" y="1882082"/>
                </a:lnTo>
                <a:lnTo>
                  <a:pt x="495751" y="1906382"/>
                </a:lnTo>
                <a:lnTo>
                  <a:pt x="535063" y="1929021"/>
                </a:lnTo>
                <a:lnTo>
                  <a:pt x="575443" y="1949951"/>
                </a:lnTo>
                <a:lnTo>
                  <a:pt x="616842" y="1969121"/>
                </a:lnTo>
                <a:lnTo>
                  <a:pt x="659212" y="1986483"/>
                </a:lnTo>
                <a:lnTo>
                  <a:pt x="702503" y="2001987"/>
                </a:lnTo>
                <a:lnTo>
                  <a:pt x="746665" y="2015584"/>
                </a:lnTo>
                <a:lnTo>
                  <a:pt x="791649" y="2027224"/>
                </a:lnTo>
                <a:lnTo>
                  <a:pt x="837406" y="2036858"/>
                </a:lnTo>
                <a:lnTo>
                  <a:pt x="883886" y="2044438"/>
                </a:lnTo>
                <a:lnTo>
                  <a:pt x="931041" y="2049912"/>
                </a:lnTo>
                <a:lnTo>
                  <a:pt x="978820" y="2053234"/>
                </a:lnTo>
                <a:lnTo>
                  <a:pt x="1027176" y="2054352"/>
                </a:lnTo>
                <a:lnTo>
                  <a:pt x="1075531" y="2053234"/>
                </a:lnTo>
                <a:lnTo>
                  <a:pt x="1123310" y="2049912"/>
                </a:lnTo>
                <a:lnTo>
                  <a:pt x="1170465" y="2044438"/>
                </a:lnTo>
                <a:lnTo>
                  <a:pt x="1216945" y="2036858"/>
                </a:lnTo>
                <a:lnTo>
                  <a:pt x="1262702" y="2027224"/>
                </a:lnTo>
                <a:lnTo>
                  <a:pt x="1307686" y="2015584"/>
                </a:lnTo>
                <a:lnTo>
                  <a:pt x="1351848" y="2001987"/>
                </a:lnTo>
                <a:lnTo>
                  <a:pt x="1395139" y="1986483"/>
                </a:lnTo>
                <a:lnTo>
                  <a:pt x="1437509" y="1969121"/>
                </a:lnTo>
                <a:lnTo>
                  <a:pt x="1478908" y="1949951"/>
                </a:lnTo>
                <a:lnTo>
                  <a:pt x="1519288" y="1929021"/>
                </a:lnTo>
                <a:lnTo>
                  <a:pt x="1558600" y="1906382"/>
                </a:lnTo>
                <a:lnTo>
                  <a:pt x="1596793" y="1882082"/>
                </a:lnTo>
                <a:lnTo>
                  <a:pt x="1633819" y="1856171"/>
                </a:lnTo>
                <a:lnTo>
                  <a:pt x="1669628" y="1828697"/>
                </a:lnTo>
                <a:lnTo>
                  <a:pt x="1704171" y="1799711"/>
                </a:lnTo>
                <a:lnTo>
                  <a:pt x="1737399" y="1769262"/>
                </a:lnTo>
                <a:lnTo>
                  <a:pt x="1769262" y="1737399"/>
                </a:lnTo>
                <a:lnTo>
                  <a:pt x="1799711" y="1704171"/>
                </a:lnTo>
                <a:lnTo>
                  <a:pt x="1828697" y="1669628"/>
                </a:lnTo>
                <a:lnTo>
                  <a:pt x="1856171" y="1633819"/>
                </a:lnTo>
                <a:lnTo>
                  <a:pt x="1882082" y="1596793"/>
                </a:lnTo>
                <a:lnTo>
                  <a:pt x="1906382" y="1558600"/>
                </a:lnTo>
                <a:lnTo>
                  <a:pt x="1929021" y="1519288"/>
                </a:lnTo>
                <a:lnTo>
                  <a:pt x="1949951" y="1478908"/>
                </a:lnTo>
                <a:lnTo>
                  <a:pt x="1969121" y="1437509"/>
                </a:lnTo>
                <a:lnTo>
                  <a:pt x="1986483" y="1395139"/>
                </a:lnTo>
                <a:lnTo>
                  <a:pt x="2001987" y="1351848"/>
                </a:lnTo>
                <a:lnTo>
                  <a:pt x="2015584" y="1307686"/>
                </a:lnTo>
                <a:lnTo>
                  <a:pt x="2027224" y="1262702"/>
                </a:lnTo>
                <a:lnTo>
                  <a:pt x="2036858" y="1216945"/>
                </a:lnTo>
                <a:lnTo>
                  <a:pt x="2044438" y="1170465"/>
                </a:lnTo>
                <a:lnTo>
                  <a:pt x="2049912" y="1123310"/>
                </a:lnTo>
                <a:lnTo>
                  <a:pt x="2053234" y="1075531"/>
                </a:lnTo>
                <a:lnTo>
                  <a:pt x="2054352" y="1027176"/>
                </a:lnTo>
                <a:lnTo>
                  <a:pt x="2053234" y="978820"/>
                </a:lnTo>
                <a:lnTo>
                  <a:pt x="2049912" y="931041"/>
                </a:lnTo>
                <a:lnTo>
                  <a:pt x="2044438" y="883886"/>
                </a:lnTo>
                <a:lnTo>
                  <a:pt x="2036858" y="837406"/>
                </a:lnTo>
                <a:lnTo>
                  <a:pt x="2027224" y="791649"/>
                </a:lnTo>
                <a:lnTo>
                  <a:pt x="2015584" y="746665"/>
                </a:lnTo>
                <a:lnTo>
                  <a:pt x="2001987" y="702503"/>
                </a:lnTo>
                <a:lnTo>
                  <a:pt x="1986483" y="659212"/>
                </a:lnTo>
                <a:lnTo>
                  <a:pt x="1969121" y="616842"/>
                </a:lnTo>
                <a:lnTo>
                  <a:pt x="1949951" y="575443"/>
                </a:lnTo>
                <a:lnTo>
                  <a:pt x="1929021" y="535063"/>
                </a:lnTo>
                <a:lnTo>
                  <a:pt x="1906382" y="495751"/>
                </a:lnTo>
                <a:lnTo>
                  <a:pt x="1882082" y="457558"/>
                </a:lnTo>
                <a:lnTo>
                  <a:pt x="1856171" y="420532"/>
                </a:lnTo>
                <a:lnTo>
                  <a:pt x="1828697" y="384723"/>
                </a:lnTo>
                <a:lnTo>
                  <a:pt x="1799711" y="350180"/>
                </a:lnTo>
                <a:lnTo>
                  <a:pt x="1769262" y="316952"/>
                </a:lnTo>
                <a:lnTo>
                  <a:pt x="1737399" y="285089"/>
                </a:lnTo>
                <a:lnTo>
                  <a:pt x="1704171" y="254640"/>
                </a:lnTo>
                <a:lnTo>
                  <a:pt x="1669628" y="225654"/>
                </a:lnTo>
                <a:lnTo>
                  <a:pt x="1633819" y="198180"/>
                </a:lnTo>
                <a:lnTo>
                  <a:pt x="1596793" y="172269"/>
                </a:lnTo>
                <a:lnTo>
                  <a:pt x="1558600" y="147969"/>
                </a:lnTo>
                <a:lnTo>
                  <a:pt x="1519288" y="125330"/>
                </a:lnTo>
                <a:lnTo>
                  <a:pt x="1478908" y="104400"/>
                </a:lnTo>
                <a:lnTo>
                  <a:pt x="1437509" y="85230"/>
                </a:lnTo>
                <a:lnTo>
                  <a:pt x="1395139" y="67868"/>
                </a:lnTo>
                <a:lnTo>
                  <a:pt x="1351848" y="52364"/>
                </a:lnTo>
                <a:lnTo>
                  <a:pt x="1307686" y="38767"/>
                </a:lnTo>
                <a:lnTo>
                  <a:pt x="1262702" y="27127"/>
                </a:lnTo>
                <a:lnTo>
                  <a:pt x="1216945" y="17493"/>
                </a:lnTo>
                <a:lnTo>
                  <a:pt x="1170465" y="9913"/>
                </a:lnTo>
                <a:lnTo>
                  <a:pt x="1123310" y="4439"/>
                </a:lnTo>
                <a:lnTo>
                  <a:pt x="1075531" y="1117"/>
                </a:lnTo>
                <a:lnTo>
                  <a:pt x="1027176"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 name="Google Shape;38;p11"/>
          <p:cNvSpPr/>
          <p:nvPr/>
        </p:nvSpPr>
        <p:spPr>
          <a:xfrm>
            <a:off x="3551682" y="1395222"/>
            <a:ext cx="2054860" cy="2054860"/>
          </a:xfrm>
          <a:custGeom>
            <a:avLst/>
            <a:gdLst/>
            <a:ahLst/>
            <a:cxnLst/>
            <a:rect l="l" t="t" r="r" b="b"/>
            <a:pathLst>
              <a:path w="2054860" h="2054860" extrusionOk="0">
                <a:moveTo>
                  <a:pt x="0" y="1027176"/>
                </a:moveTo>
                <a:lnTo>
                  <a:pt x="1117" y="978820"/>
                </a:lnTo>
                <a:lnTo>
                  <a:pt x="4439" y="931041"/>
                </a:lnTo>
                <a:lnTo>
                  <a:pt x="9913" y="883886"/>
                </a:lnTo>
                <a:lnTo>
                  <a:pt x="17493" y="837406"/>
                </a:lnTo>
                <a:lnTo>
                  <a:pt x="27127" y="791649"/>
                </a:lnTo>
                <a:lnTo>
                  <a:pt x="38767" y="746665"/>
                </a:lnTo>
                <a:lnTo>
                  <a:pt x="52364" y="702503"/>
                </a:lnTo>
                <a:lnTo>
                  <a:pt x="67868" y="659212"/>
                </a:lnTo>
                <a:lnTo>
                  <a:pt x="85230" y="616842"/>
                </a:lnTo>
                <a:lnTo>
                  <a:pt x="104400" y="575443"/>
                </a:lnTo>
                <a:lnTo>
                  <a:pt x="125330" y="535063"/>
                </a:lnTo>
                <a:lnTo>
                  <a:pt x="147969" y="495751"/>
                </a:lnTo>
                <a:lnTo>
                  <a:pt x="172269" y="457558"/>
                </a:lnTo>
                <a:lnTo>
                  <a:pt x="198180" y="420532"/>
                </a:lnTo>
                <a:lnTo>
                  <a:pt x="225654" y="384723"/>
                </a:lnTo>
                <a:lnTo>
                  <a:pt x="254640" y="350180"/>
                </a:lnTo>
                <a:lnTo>
                  <a:pt x="285089" y="316952"/>
                </a:lnTo>
                <a:lnTo>
                  <a:pt x="316952" y="285089"/>
                </a:lnTo>
                <a:lnTo>
                  <a:pt x="350180" y="254640"/>
                </a:lnTo>
                <a:lnTo>
                  <a:pt x="384723" y="225654"/>
                </a:lnTo>
                <a:lnTo>
                  <a:pt x="420532" y="198180"/>
                </a:lnTo>
                <a:lnTo>
                  <a:pt x="457558" y="172269"/>
                </a:lnTo>
                <a:lnTo>
                  <a:pt x="495751" y="147969"/>
                </a:lnTo>
                <a:lnTo>
                  <a:pt x="535063" y="125330"/>
                </a:lnTo>
                <a:lnTo>
                  <a:pt x="575443" y="104400"/>
                </a:lnTo>
                <a:lnTo>
                  <a:pt x="616842" y="85230"/>
                </a:lnTo>
                <a:lnTo>
                  <a:pt x="659212" y="67868"/>
                </a:lnTo>
                <a:lnTo>
                  <a:pt x="702503" y="52364"/>
                </a:lnTo>
                <a:lnTo>
                  <a:pt x="746665" y="38767"/>
                </a:lnTo>
                <a:lnTo>
                  <a:pt x="791649" y="27127"/>
                </a:lnTo>
                <a:lnTo>
                  <a:pt x="837406" y="17493"/>
                </a:lnTo>
                <a:lnTo>
                  <a:pt x="883886" y="9913"/>
                </a:lnTo>
                <a:lnTo>
                  <a:pt x="931041" y="4439"/>
                </a:lnTo>
                <a:lnTo>
                  <a:pt x="978820" y="1117"/>
                </a:lnTo>
                <a:lnTo>
                  <a:pt x="1027176" y="0"/>
                </a:lnTo>
                <a:lnTo>
                  <a:pt x="1075531" y="1117"/>
                </a:lnTo>
                <a:lnTo>
                  <a:pt x="1123310" y="4439"/>
                </a:lnTo>
                <a:lnTo>
                  <a:pt x="1170465" y="9913"/>
                </a:lnTo>
                <a:lnTo>
                  <a:pt x="1216945" y="17493"/>
                </a:lnTo>
                <a:lnTo>
                  <a:pt x="1262702" y="27127"/>
                </a:lnTo>
                <a:lnTo>
                  <a:pt x="1307686" y="38767"/>
                </a:lnTo>
                <a:lnTo>
                  <a:pt x="1351848" y="52364"/>
                </a:lnTo>
                <a:lnTo>
                  <a:pt x="1395139" y="67868"/>
                </a:lnTo>
                <a:lnTo>
                  <a:pt x="1437509" y="85230"/>
                </a:lnTo>
                <a:lnTo>
                  <a:pt x="1478908" y="104400"/>
                </a:lnTo>
                <a:lnTo>
                  <a:pt x="1519288" y="125330"/>
                </a:lnTo>
                <a:lnTo>
                  <a:pt x="1558600" y="147969"/>
                </a:lnTo>
                <a:lnTo>
                  <a:pt x="1596793" y="172269"/>
                </a:lnTo>
                <a:lnTo>
                  <a:pt x="1633819" y="198180"/>
                </a:lnTo>
                <a:lnTo>
                  <a:pt x="1669628" y="225654"/>
                </a:lnTo>
                <a:lnTo>
                  <a:pt x="1704171" y="254640"/>
                </a:lnTo>
                <a:lnTo>
                  <a:pt x="1737399" y="285089"/>
                </a:lnTo>
                <a:lnTo>
                  <a:pt x="1769262" y="316952"/>
                </a:lnTo>
                <a:lnTo>
                  <a:pt x="1799711" y="350180"/>
                </a:lnTo>
                <a:lnTo>
                  <a:pt x="1828697" y="384723"/>
                </a:lnTo>
                <a:lnTo>
                  <a:pt x="1856171" y="420532"/>
                </a:lnTo>
                <a:lnTo>
                  <a:pt x="1882082" y="457558"/>
                </a:lnTo>
                <a:lnTo>
                  <a:pt x="1906382" y="495751"/>
                </a:lnTo>
                <a:lnTo>
                  <a:pt x="1929021" y="535063"/>
                </a:lnTo>
                <a:lnTo>
                  <a:pt x="1949951" y="575443"/>
                </a:lnTo>
                <a:lnTo>
                  <a:pt x="1969121" y="616842"/>
                </a:lnTo>
                <a:lnTo>
                  <a:pt x="1986483" y="659212"/>
                </a:lnTo>
                <a:lnTo>
                  <a:pt x="2001987" y="702503"/>
                </a:lnTo>
                <a:lnTo>
                  <a:pt x="2015584" y="746665"/>
                </a:lnTo>
                <a:lnTo>
                  <a:pt x="2027224" y="791649"/>
                </a:lnTo>
                <a:lnTo>
                  <a:pt x="2036858" y="837406"/>
                </a:lnTo>
                <a:lnTo>
                  <a:pt x="2044438" y="883886"/>
                </a:lnTo>
                <a:lnTo>
                  <a:pt x="2049912" y="931041"/>
                </a:lnTo>
                <a:lnTo>
                  <a:pt x="2053234" y="978820"/>
                </a:lnTo>
                <a:lnTo>
                  <a:pt x="2054352" y="1027176"/>
                </a:lnTo>
                <a:lnTo>
                  <a:pt x="2053234" y="1075531"/>
                </a:lnTo>
                <a:lnTo>
                  <a:pt x="2049912" y="1123310"/>
                </a:lnTo>
                <a:lnTo>
                  <a:pt x="2044438" y="1170465"/>
                </a:lnTo>
                <a:lnTo>
                  <a:pt x="2036858" y="1216945"/>
                </a:lnTo>
                <a:lnTo>
                  <a:pt x="2027224" y="1262702"/>
                </a:lnTo>
                <a:lnTo>
                  <a:pt x="2015584" y="1307686"/>
                </a:lnTo>
                <a:lnTo>
                  <a:pt x="2001987" y="1351848"/>
                </a:lnTo>
                <a:lnTo>
                  <a:pt x="1986483" y="1395139"/>
                </a:lnTo>
                <a:lnTo>
                  <a:pt x="1969121" y="1437509"/>
                </a:lnTo>
                <a:lnTo>
                  <a:pt x="1949951" y="1478908"/>
                </a:lnTo>
                <a:lnTo>
                  <a:pt x="1929021" y="1519288"/>
                </a:lnTo>
                <a:lnTo>
                  <a:pt x="1906382" y="1558600"/>
                </a:lnTo>
                <a:lnTo>
                  <a:pt x="1882082" y="1596793"/>
                </a:lnTo>
                <a:lnTo>
                  <a:pt x="1856171" y="1633819"/>
                </a:lnTo>
                <a:lnTo>
                  <a:pt x="1828697" y="1669628"/>
                </a:lnTo>
                <a:lnTo>
                  <a:pt x="1799711" y="1704171"/>
                </a:lnTo>
                <a:lnTo>
                  <a:pt x="1769262" y="1737399"/>
                </a:lnTo>
                <a:lnTo>
                  <a:pt x="1737399" y="1769262"/>
                </a:lnTo>
                <a:lnTo>
                  <a:pt x="1704171" y="1799711"/>
                </a:lnTo>
                <a:lnTo>
                  <a:pt x="1669628" y="1828697"/>
                </a:lnTo>
                <a:lnTo>
                  <a:pt x="1633819" y="1856171"/>
                </a:lnTo>
                <a:lnTo>
                  <a:pt x="1596793" y="1882082"/>
                </a:lnTo>
                <a:lnTo>
                  <a:pt x="1558600" y="1906382"/>
                </a:lnTo>
                <a:lnTo>
                  <a:pt x="1519288" y="1929021"/>
                </a:lnTo>
                <a:lnTo>
                  <a:pt x="1478908" y="1949951"/>
                </a:lnTo>
                <a:lnTo>
                  <a:pt x="1437509" y="1969121"/>
                </a:lnTo>
                <a:lnTo>
                  <a:pt x="1395139" y="1986483"/>
                </a:lnTo>
                <a:lnTo>
                  <a:pt x="1351848" y="2001987"/>
                </a:lnTo>
                <a:lnTo>
                  <a:pt x="1307686" y="2015584"/>
                </a:lnTo>
                <a:lnTo>
                  <a:pt x="1262702" y="2027224"/>
                </a:lnTo>
                <a:lnTo>
                  <a:pt x="1216945" y="2036858"/>
                </a:lnTo>
                <a:lnTo>
                  <a:pt x="1170465" y="2044438"/>
                </a:lnTo>
                <a:lnTo>
                  <a:pt x="1123310" y="2049912"/>
                </a:lnTo>
                <a:lnTo>
                  <a:pt x="1075531" y="2053234"/>
                </a:lnTo>
                <a:lnTo>
                  <a:pt x="1027176" y="2054352"/>
                </a:lnTo>
                <a:lnTo>
                  <a:pt x="978820" y="2053234"/>
                </a:lnTo>
                <a:lnTo>
                  <a:pt x="931041" y="2049912"/>
                </a:lnTo>
                <a:lnTo>
                  <a:pt x="883886" y="2044438"/>
                </a:lnTo>
                <a:lnTo>
                  <a:pt x="837406" y="2036858"/>
                </a:lnTo>
                <a:lnTo>
                  <a:pt x="791649" y="2027224"/>
                </a:lnTo>
                <a:lnTo>
                  <a:pt x="746665" y="2015584"/>
                </a:lnTo>
                <a:lnTo>
                  <a:pt x="702503" y="2001987"/>
                </a:lnTo>
                <a:lnTo>
                  <a:pt x="659212" y="1986483"/>
                </a:lnTo>
                <a:lnTo>
                  <a:pt x="616842" y="1969121"/>
                </a:lnTo>
                <a:lnTo>
                  <a:pt x="575443" y="1949951"/>
                </a:lnTo>
                <a:lnTo>
                  <a:pt x="535063" y="1929021"/>
                </a:lnTo>
                <a:lnTo>
                  <a:pt x="495751" y="1906382"/>
                </a:lnTo>
                <a:lnTo>
                  <a:pt x="457558" y="1882082"/>
                </a:lnTo>
                <a:lnTo>
                  <a:pt x="420532" y="1856171"/>
                </a:lnTo>
                <a:lnTo>
                  <a:pt x="384723" y="1828697"/>
                </a:lnTo>
                <a:lnTo>
                  <a:pt x="350180" y="1799711"/>
                </a:lnTo>
                <a:lnTo>
                  <a:pt x="316952" y="1769262"/>
                </a:lnTo>
                <a:lnTo>
                  <a:pt x="285089" y="1737399"/>
                </a:lnTo>
                <a:lnTo>
                  <a:pt x="254640" y="1704171"/>
                </a:lnTo>
                <a:lnTo>
                  <a:pt x="225654" y="1669628"/>
                </a:lnTo>
                <a:lnTo>
                  <a:pt x="198180" y="1633819"/>
                </a:lnTo>
                <a:lnTo>
                  <a:pt x="172269" y="1596793"/>
                </a:lnTo>
                <a:lnTo>
                  <a:pt x="147969" y="1558600"/>
                </a:lnTo>
                <a:lnTo>
                  <a:pt x="125330" y="1519288"/>
                </a:lnTo>
                <a:lnTo>
                  <a:pt x="104400" y="1478908"/>
                </a:lnTo>
                <a:lnTo>
                  <a:pt x="85230" y="1437509"/>
                </a:lnTo>
                <a:lnTo>
                  <a:pt x="67868" y="1395139"/>
                </a:lnTo>
                <a:lnTo>
                  <a:pt x="52364" y="1351848"/>
                </a:lnTo>
                <a:lnTo>
                  <a:pt x="38767" y="1307686"/>
                </a:lnTo>
                <a:lnTo>
                  <a:pt x="27127" y="1262702"/>
                </a:lnTo>
                <a:lnTo>
                  <a:pt x="17493" y="1216945"/>
                </a:lnTo>
                <a:lnTo>
                  <a:pt x="9913" y="1170465"/>
                </a:lnTo>
                <a:lnTo>
                  <a:pt x="4439" y="1123310"/>
                </a:lnTo>
                <a:lnTo>
                  <a:pt x="1117" y="1075531"/>
                </a:lnTo>
                <a:lnTo>
                  <a:pt x="0" y="1027176"/>
                </a:lnTo>
                <a:close/>
              </a:path>
            </a:pathLst>
          </a:custGeom>
          <a:noFill/>
          <a:ln w="25400" cap="flat" cmpd="sng">
            <a:solidFill>
              <a:srgbClr val="F1F1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9" name="Google Shape;39;p11"/>
          <p:cNvSpPr/>
          <p:nvPr/>
        </p:nvSpPr>
        <p:spPr>
          <a:xfrm>
            <a:off x="3605784" y="1449324"/>
            <a:ext cx="1946275" cy="1945005"/>
          </a:xfrm>
          <a:custGeom>
            <a:avLst/>
            <a:gdLst/>
            <a:ahLst/>
            <a:cxnLst/>
            <a:rect l="l" t="t" r="r" b="b"/>
            <a:pathLst>
              <a:path w="1946275" h="1945004" extrusionOk="0">
                <a:moveTo>
                  <a:pt x="973074" y="0"/>
                </a:moveTo>
                <a:lnTo>
                  <a:pt x="924503" y="1190"/>
                </a:lnTo>
                <a:lnTo>
                  <a:pt x="876549" y="4723"/>
                </a:lnTo>
                <a:lnTo>
                  <a:pt x="829268" y="10543"/>
                </a:lnTo>
                <a:lnTo>
                  <a:pt x="782716" y="18594"/>
                </a:lnTo>
                <a:lnTo>
                  <a:pt x="736947" y="28822"/>
                </a:lnTo>
                <a:lnTo>
                  <a:pt x="692019" y="41169"/>
                </a:lnTo>
                <a:lnTo>
                  <a:pt x="647985" y="55581"/>
                </a:lnTo>
                <a:lnTo>
                  <a:pt x="604903" y="72001"/>
                </a:lnTo>
                <a:lnTo>
                  <a:pt x="562828" y="90375"/>
                </a:lnTo>
                <a:lnTo>
                  <a:pt x="521816" y="110645"/>
                </a:lnTo>
                <a:lnTo>
                  <a:pt x="481922" y="132757"/>
                </a:lnTo>
                <a:lnTo>
                  <a:pt x="443202" y="156654"/>
                </a:lnTo>
                <a:lnTo>
                  <a:pt x="405712" y="182282"/>
                </a:lnTo>
                <a:lnTo>
                  <a:pt x="369508" y="209584"/>
                </a:lnTo>
                <a:lnTo>
                  <a:pt x="334645" y="238504"/>
                </a:lnTo>
                <a:lnTo>
                  <a:pt x="301179" y="268987"/>
                </a:lnTo>
                <a:lnTo>
                  <a:pt x="269166" y="300977"/>
                </a:lnTo>
                <a:lnTo>
                  <a:pt x="238661" y="334418"/>
                </a:lnTo>
                <a:lnTo>
                  <a:pt x="209721" y="369256"/>
                </a:lnTo>
                <a:lnTo>
                  <a:pt x="182400" y="405433"/>
                </a:lnTo>
                <a:lnTo>
                  <a:pt x="156755" y="442894"/>
                </a:lnTo>
                <a:lnTo>
                  <a:pt x="132841" y="481584"/>
                </a:lnTo>
                <a:lnTo>
                  <a:pt x="110715" y="521446"/>
                </a:lnTo>
                <a:lnTo>
                  <a:pt x="90431" y="562425"/>
                </a:lnTo>
                <a:lnTo>
                  <a:pt x="72046" y="604466"/>
                </a:lnTo>
                <a:lnTo>
                  <a:pt x="55615" y="647512"/>
                </a:lnTo>
                <a:lnTo>
                  <a:pt x="41194" y="691508"/>
                </a:lnTo>
                <a:lnTo>
                  <a:pt x="28839" y="736399"/>
                </a:lnTo>
                <a:lnTo>
                  <a:pt x="18606" y="782127"/>
                </a:lnTo>
                <a:lnTo>
                  <a:pt x="10549" y="828639"/>
                </a:lnTo>
                <a:lnTo>
                  <a:pt x="4725" y="875877"/>
                </a:lnTo>
                <a:lnTo>
                  <a:pt x="1190" y="923786"/>
                </a:lnTo>
                <a:lnTo>
                  <a:pt x="0" y="972312"/>
                </a:lnTo>
                <a:lnTo>
                  <a:pt x="1190" y="1020837"/>
                </a:lnTo>
                <a:lnTo>
                  <a:pt x="4725" y="1068746"/>
                </a:lnTo>
                <a:lnTo>
                  <a:pt x="10549" y="1115984"/>
                </a:lnTo>
                <a:lnTo>
                  <a:pt x="18606" y="1162496"/>
                </a:lnTo>
                <a:lnTo>
                  <a:pt x="28839" y="1208224"/>
                </a:lnTo>
                <a:lnTo>
                  <a:pt x="41194" y="1253115"/>
                </a:lnTo>
                <a:lnTo>
                  <a:pt x="55615" y="1297111"/>
                </a:lnTo>
                <a:lnTo>
                  <a:pt x="72046" y="1340157"/>
                </a:lnTo>
                <a:lnTo>
                  <a:pt x="90431" y="1382198"/>
                </a:lnTo>
                <a:lnTo>
                  <a:pt x="110715" y="1423177"/>
                </a:lnTo>
                <a:lnTo>
                  <a:pt x="132841" y="1463039"/>
                </a:lnTo>
                <a:lnTo>
                  <a:pt x="156755" y="1501729"/>
                </a:lnTo>
                <a:lnTo>
                  <a:pt x="182400" y="1539190"/>
                </a:lnTo>
                <a:lnTo>
                  <a:pt x="209721" y="1575367"/>
                </a:lnTo>
                <a:lnTo>
                  <a:pt x="238661" y="1610205"/>
                </a:lnTo>
                <a:lnTo>
                  <a:pt x="269166" y="1643646"/>
                </a:lnTo>
                <a:lnTo>
                  <a:pt x="301179" y="1675636"/>
                </a:lnTo>
                <a:lnTo>
                  <a:pt x="334645" y="1706119"/>
                </a:lnTo>
                <a:lnTo>
                  <a:pt x="369508" y="1735039"/>
                </a:lnTo>
                <a:lnTo>
                  <a:pt x="405712" y="1762341"/>
                </a:lnTo>
                <a:lnTo>
                  <a:pt x="443202" y="1787969"/>
                </a:lnTo>
                <a:lnTo>
                  <a:pt x="481922" y="1811866"/>
                </a:lnTo>
                <a:lnTo>
                  <a:pt x="521816" y="1833978"/>
                </a:lnTo>
                <a:lnTo>
                  <a:pt x="562828" y="1854248"/>
                </a:lnTo>
                <a:lnTo>
                  <a:pt x="604903" y="1872622"/>
                </a:lnTo>
                <a:lnTo>
                  <a:pt x="647985" y="1889042"/>
                </a:lnTo>
                <a:lnTo>
                  <a:pt x="692019" y="1903454"/>
                </a:lnTo>
                <a:lnTo>
                  <a:pt x="736947" y="1915801"/>
                </a:lnTo>
                <a:lnTo>
                  <a:pt x="782716" y="1926029"/>
                </a:lnTo>
                <a:lnTo>
                  <a:pt x="829268" y="1934080"/>
                </a:lnTo>
                <a:lnTo>
                  <a:pt x="876549" y="1939900"/>
                </a:lnTo>
                <a:lnTo>
                  <a:pt x="924503" y="1943433"/>
                </a:lnTo>
                <a:lnTo>
                  <a:pt x="973074" y="1944624"/>
                </a:lnTo>
                <a:lnTo>
                  <a:pt x="1021644" y="1943433"/>
                </a:lnTo>
                <a:lnTo>
                  <a:pt x="1069598" y="1939900"/>
                </a:lnTo>
                <a:lnTo>
                  <a:pt x="1116879" y="1934080"/>
                </a:lnTo>
                <a:lnTo>
                  <a:pt x="1163431" y="1926029"/>
                </a:lnTo>
                <a:lnTo>
                  <a:pt x="1209200" y="1915801"/>
                </a:lnTo>
                <a:lnTo>
                  <a:pt x="1254128" y="1903454"/>
                </a:lnTo>
                <a:lnTo>
                  <a:pt x="1298162" y="1889042"/>
                </a:lnTo>
                <a:lnTo>
                  <a:pt x="1341244" y="1872622"/>
                </a:lnTo>
                <a:lnTo>
                  <a:pt x="1383319" y="1854248"/>
                </a:lnTo>
                <a:lnTo>
                  <a:pt x="1424331" y="1833978"/>
                </a:lnTo>
                <a:lnTo>
                  <a:pt x="1464225" y="1811866"/>
                </a:lnTo>
                <a:lnTo>
                  <a:pt x="1502945" y="1787969"/>
                </a:lnTo>
                <a:lnTo>
                  <a:pt x="1540435" y="1762341"/>
                </a:lnTo>
                <a:lnTo>
                  <a:pt x="1576639" y="1735039"/>
                </a:lnTo>
                <a:lnTo>
                  <a:pt x="1611502" y="1706119"/>
                </a:lnTo>
                <a:lnTo>
                  <a:pt x="1644968" y="1675636"/>
                </a:lnTo>
                <a:lnTo>
                  <a:pt x="1676981" y="1643646"/>
                </a:lnTo>
                <a:lnTo>
                  <a:pt x="1707486" y="1610205"/>
                </a:lnTo>
                <a:lnTo>
                  <a:pt x="1736426" y="1575367"/>
                </a:lnTo>
                <a:lnTo>
                  <a:pt x="1763747" y="1539190"/>
                </a:lnTo>
                <a:lnTo>
                  <a:pt x="1789392" y="1501729"/>
                </a:lnTo>
                <a:lnTo>
                  <a:pt x="1813306" y="1463039"/>
                </a:lnTo>
                <a:lnTo>
                  <a:pt x="1835432" y="1423177"/>
                </a:lnTo>
                <a:lnTo>
                  <a:pt x="1855716" y="1382198"/>
                </a:lnTo>
                <a:lnTo>
                  <a:pt x="1874101" y="1340157"/>
                </a:lnTo>
                <a:lnTo>
                  <a:pt x="1890532" y="1297111"/>
                </a:lnTo>
                <a:lnTo>
                  <a:pt x="1904953" y="1253115"/>
                </a:lnTo>
                <a:lnTo>
                  <a:pt x="1917308" y="1208224"/>
                </a:lnTo>
                <a:lnTo>
                  <a:pt x="1927541" y="1162496"/>
                </a:lnTo>
                <a:lnTo>
                  <a:pt x="1935598" y="1115984"/>
                </a:lnTo>
                <a:lnTo>
                  <a:pt x="1941422" y="1068746"/>
                </a:lnTo>
                <a:lnTo>
                  <a:pt x="1944957" y="1020837"/>
                </a:lnTo>
                <a:lnTo>
                  <a:pt x="1946148" y="972312"/>
                </a:lnTo>
                <a:lnTo>
                  <a:pt x="1944957" y="923786"/>
                </a:lnTo>
                <a:lnTo>
                  <a:pt x="1941422" y="875877"/>
                </a:lnTo>
                <a:lnTo>
                  <a:pt x="1935598" y="828639"/>
                </a:lnTo>
                <a:lnTo>
                  <a:pt x="1927541" y="782127"/>
                </a:lnTo>
                <a:lnTo>
                  <a:pt x="1917308" y="736399"/>
                </a:lnTo>
                <a:lnTo>
                  <a:pt x="1904953" y="691508"/>
                </a:lnTo>
                <a:lnTo>
                  <a:pt x="1890532" y="647512"/>
                </a:lnTo>
                <a:lnTo>
                  <a:pt x="1874101" y="604466"/>
                </a:lnTo>
                <a:lnTo>
                  <a:pt x="1855716" y="562425"/>
                </a:lnTo>
                <a:lnTo>
                  <a:pt x="1835432" y="521446"/>
                </a:lnTo>
                <a:lnTo>
                  <a:pt x="1813306" y="481583"/>
                </a:lnTo>
                <a:lnTo>
                  <a:pt x="1789392" y="442894"/>
                </a:lnTo>
                <a:lnTo>
                  <a:pt x="1763747" y="405433"/>
                </a:lnTo>
                <a:lnTo>
                  <a:pt x="1736426" y="369256"/>
                </a:lnTo>
                <a:lnTo>
                  <a:pt x="1707486" y="334418"/>
                </a:lnTo>
                <a:lnTo>
                  <a:pt x="1676981" y="300977"/>
                </a:lnTo>
                <a:lnTo>
                  <a:pt x="1644968" y="268987"/>
                </a:lnTo>
                <a:lnTo>
                  <a:pt x="1611502" y="238504"/>
                </a:lnTo>
                <a:lnTo>
                  <a:pt x="1576639" y="209584"/>
                </a:lnTo>
                <a:lnTo>
                  <a:pt x="1540435" y="182282"/>
                </a:lnTo>
                <a:lnTo>
                  <a:pt x="1502945" y="156654"/>
                </a:lnTo>
                <a:lnTo>
                  <a:pt x="1464225" y="132757"/>
                </a:lnTo>
                <a:lnTo>
                  <a:pt x="1424331" y="110645"/>
                </a:lnTo>
                <a:lnTo>
                  <a:pt x="1383319" y="90375"/>
                </a:lnTo>
                <a:lnTo>
                  <a:pt x="1341244" y="72001"/>
                </a:lnTo>
                <a:lnTo>
                  <a:pt x="1298162" y="55581"/>
                </a:lnTo>
                <a:lnTo>
                  <a:pt x="1254128" y="41169"/>
                </a:lnTo>
                <a:lnTo>
                  <a:pt x="1209200" y="28822"/>
                </a:lnTo>
                <a:lnTo>
                  <a:pt x="1163431" y="18594"/>
                </a:lnTo>
                <a:lnTo>
                  <a:pt x="1116879" y="10543"/>
                </a:lnTo>
                <a:lnTo>
                  <a:pt x="1069598" y="4723"/>
                </a:lnTo>
                <a:lnTo>
                  <a:pt x="1021644" y="1190"/>
                </a:lnTo>
                <a:lnTo>
                  <a:pt x="97307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 name="Google Shape;40;p11"/>
          <p:cNvSpPr txBox="1">
            <a:spLocks noGrp="1"/>
          </p:cNvSpPr>
          <p:nvPr>
            <p:ph type="title"/>
          </p:nvPr>
        </p:nvSpPr>
        <p:spPr>
          <a:xfrm>
            <a:off x="524662" y="256108"/>
            <a:ext cx="2202815" cy="240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b="1" i="0">
                <a:solidFill>
                  <a:srgbClr val="213669"/>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6"/>
        <p:cNvGrpSpPr/>
        <p:nvPr/>
      </p:nvGrpSpPr>
      <p:grpSpPr>
        <a:xfrm>
          <a:off x="0" y="0"/>
          <a:ext cx="0" cy="0"/>
          <a:chOff x="0" y="0"/>
          <a:chExt cx="0" cy="0"/>
        </a:xfrm>
      </p:grpSpPr>
      <p:sp>
        <p:nvSpPr>
          <p:cNvPr id="47" name="Google Shape;47;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3"/>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524662" y="256108"/>
            <a:ext cx="2202815" cy="24002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00" b="1" i="0" u="none" strike="noStrike" cap="none">
                <a:solidFill>
                  <a:srgbClr val="213669"/>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206857" y="2214308"/>
            <a:ext cx="4375150" cy="234061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title"/>
          </p:nvPr>
        </p:nvSpPr>
        <p:spPr>
          <a:xfrm>
            <a:off x="339953" y="2665298"/>
            <a:ext cx="3522979"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Trebuchet MS"/>
                <a:ea typeface="Trebuchet MS"/>
                <a:cs typeface="Trebuchet MS"/>
                <a:sym typeface="Trebuchet MS"/>
              </a:rPr>
              <a:t>“PORTFOLIO WEBSITE”</a:t>
            </a:r>
            <a:endParaRPr sz="2400">
              <a:latin typeface="Trebuchet MS"/>
              <a:ea typeface="Trebuchet MS"/>
              <a:cs typeface="Trebuchet MS"/>
              <a:sym typeface="Trebuchet MS"/>
            </a:endParaRPr>
          </a:p>
        </p:txBody>
      </p:sp>
      <p:sp>
        <p:nvSpPr>
          <p:cNvPr id="61" name="Google Shape;61;p1"/>
          <p:cNvSpPr txBox="1"/>
          <p:nvPr/>
        </p:nvSpPr>
        <p:spPr>
          <a:xfrm>
            <a:off x="339953" y="3386454"/>
            <a:ext cx="118427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13669"/>
                </a:solidFill>
                <a:latin typeface="Trebuchet MS"/>
                <a:ea typeface="Trebuchet MS"/>
                <a:cs typeface="Trebuchet MS"/>
                <a:sym typeface="Trebuchet MS"/>
              </a:rPr>
              <a:t>Task - 5</a:t>
            </a:r>
            <a:endParaRPr sz="24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grpSp>
        <p:nvGrpSpPr>
          <p:cNvPr id="66" name="Google Shape;66;p2"/>
          <p:cNvGrpSpPr/>
          <p:nvPr/>
        </p:nvGrpSpPr>
        <p:grpSpPr>
          <a:xfrm>
            <a:off x="0" y="0"/>
            <a:ext cx="9144000" cy="5143498"/>
            <a:chOff x="0" y="0"/>
            <a:chExt cx="9144000" cy="5143498"/>
          </a:xfrm>
        </p:grpSpPr>
        <p:pic>
          <p:nvPicPr>
            <p:cNvPr id="67" name="Google Shape;67;p2"/>
            <p:cNvPicPr preferRelativeResize="0"/>
            <p:nvPr/>
          </p:nvPicPr>
          <p:blipFill rotWithShape="1">
            <a:blip r:embed="rId3">
              <a:alphaModFix/>
            </a:blip>
            <a:srcRect/>
            <a:stretch/>
          </p:blipFill>
          <p:spPr>
            <a:xfrm>
              <a:off x="0" y="0"/>
              <a:ext cx="9144000" cy="5143498"/>
            </a:xfrm>
            <a:prstGeom prst="rect">
              <a:avLst/>
            </a:prstGeom>
            <a:noFill/>
            <a:ln>
              <a:noFill/>
            </a:ln>
          </p:spPr>
        </p:pic>
        <p:sp>
          <p:nvSpPr>
            <p:cNvPr id="68" name="Google Shape;68;p2"/>
            <p:cNvSpPr/>
            <p:nvPr/>
          </p:nvSpPr>
          <p:spPr>
            <a:xfrm>
              <a:off x="0" y="638555"/>
              <a:ext cx="4733925" cy="4030979"/>
            </a:xfrm>
            <a:custGeom>
              <a:avLst/>
              <a:gdLst/>
              <a:ahLst/>
              <a:cxnLst/>
              <a:rect l="l" t="t" r="r" b="b"/>
              <a:pathLst>
                <a:path w="4733925" h="4030979" extrusionOk="0">
                  <a:moveTo>
                    <a:pt x="4733544" y="0"/>
                  </a:moveTo>
                  <a:lnTo>
                    <a:pt x="0" y="0"/>
                  </a:lnTo>
                  <a:lnTo>
                    <a:pt x="0" y="4030979"/>
                  </a:lnTo>
                  <a:lnTo>
                    <a:pt x="4733544" y="4030979"/>
                  </a:lnTo>
                  <a:lnTo>
                    <a:pt x="4733544" y="0"/>
                  </a:lnTo>
                  <a:close/>
                </a:path>
              </a:pathLst>
            </a:custGeom>
            <a:solidFill>
              <a:srgbClr val="21366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 name="Google Shape;69;p2"/>
            <p:cNvSpPr/>
            <p:nvPr/>
          </p:nvSpPr>
          <p:spPr>
            <a:xfrm>
              <a:off x="0" y="819911"/>
              <a:ext cx="144780" cy="323215"/>
            </a:xfrm>
            <a:custGeom>
              <a:avLst/>
              <a:gdLst/>
              <a:ahLst/>
              <a:cxnLst/>
              <a:rect l="l" t="t" r="r" b="b"/>
              <a:pathLst>
                <a:path w="144780" h="323215" extrusionOk="0">
                  <a:moveTo>
                    <a:pt x="144780" y="0"/>
                  </a:moveTo>
                  <a:lnTo>
                    <a:pt x="0" y="0"/>
                  </a:lnTo>
                  <a:lnTo>
                    <a:pt x="0" y="323088"/>
                  </a:lnTo>
                  <a:lnTo>
                    <a:pt x="144780" y="323088"/>
                  </a:lnTo>
                  <a:lnTo>
                    <a:pt x="144780" y="0"/>
                  </a:lnTo>
                  <a:close/>
                </a:path>
              </a:pathLst>
            </a:custGeom>
            <a:solidFill>
              <a:srgbClr val="C78B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0" name="Google Shape;70;p2"/>
          <p:cNvSpPr txBox="1">
            <a:spLocks noGrp="1"/>
          </p:cNvSpPr>
          <p:nvPr>
            <p:ph type="title"/>
          </p:nvPr>
        </p:nvSpPr>
        <p:spPr>
          <a:xfrm>
            <a:off x="221995" y="813892"/>
            <a:ext cx="3120390" cy="304165"/>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1800">
                <a:solidFill>
                  <a:srgbClr val="C78B31"/>
                </a:solidFill>
              </a:rPr>
              <a:t>Portfolio Website Development</a:t>
            </a:r>
            <a:endParaRPr sz="1800"/>
          </a:p>
        </p:txBody>
      </p:sp>
      <p:sp>
        <p:nvSpPr>
          <p:cNvPr id="71" name="Google Shape;71;p2"/>
          <p:cNvSpPr txBox="1"/>
          <p:nvPr/>
        </p:nvSpPr>
        <p:spPr>
          <a:xfrm>
            <a:off x="223520" y="1176020"/>
            <a:ext cx="4283710" cy="664845"/>
          </a:xfrm>
          <a:prstGeom prst="rect">
            <a:avLst/>
          </a:prstGeom>
          <a:noFill/>
          <a:ln>
            <a:noFill/>
          </a:ln>
        </p:spPr>
        <p:txBody>
          <a:bodyPr spcFirstLastPara="1" wrap="square" lIns="0" tIns="13325" rIns="0" bIns="0" anchor="t" anchorCtr="0">
            <a:spAutoFit/>
          </a:bodyPr>
          <a:lstStyle/>
          <a:p>
            <a:pPr marL="299085" marR="5080" lvl="0" indent="-287019" algn="l" rtl="0">
              <a:lnSpc>
                <a:spcPct val="100000"/>
              </a:lnSpc>
              <a:spcBef>
                <a:spcPts val="0"/>
              </a:spcBef>
              <a:spcAft>
                <a:spcPts val="0"/>
              </a:spcAft>
              <a:buClr>
                <a:srgbClr val="FFFFFF"/>
              </a:buClr>
              <a:buSzPts val="1400"/>
              <a:buFont typeface="Times New Roman"/>
              <a:buChar char="▪"/>
            </a:pPr>
            <a:r>
              <a:rPr lang="en-US" sz="1400">
                <a:solidFill>
                  <a:srgbClr val="D1D4DB"/>
                </a:solidFill>
                <a:latin typeface="Calibri"/>
                <a:ea typeface="Calibri"/>
                <a:cs typeface="Calibri"/>
                <a:sym typeface="Calibri"/>
              </a:rPr>
              <a:t>Hosting a website so that it can be accessed from  anywhere is an essential step for anyone who wants to  make their website available to a global audience.</a:t>
            </a:r>
            <a:endParaRPr sz="1400">
              <a:latin typeface="Calibri"/>
              <a:ea typeface="Calibri"/>
              <a:cs typeface="Calibri"/>
              <a:sym typeface="Calibri"/>
            </a:endParaRPr>
          </a:p>
        </p:txBody>
      </p:sp>
      <p:graphicFrame>
        <p:nvGraphicFramePr>
          <p:cNvPr id="72" name="Google Shape;72;p2"/>
          <p:cNvGraphicFramePr/>
          <p:nvPr>
            <p:extLst>
              <p:ext uri="{D42A27DB-BD31-4B8C-83A1-F6EECF244321}">
                <p14:modId xmlns:p14="http://schemas.microsoft.com/office/powerpoint/2010/main" val="3594827510"/>
              </p:ext>
            </p:extLst>
          </p:nvPr>
        </p:nvGraphicFramePr>
        <p:xfrm>
          <a:off x="144780" y="2174345"/>
          <a:ext cx="4437428" cy="2330600"/>
        </p:xfrm>
        <a:graphic>
          <a:graphicData uri="http://schemas.openxmlformats.org/drawingml/2006/table">
            <a:tbl>
              <a:tblPr firstRow="1" bandRow="1">
                <a:noFill/>
                <a:tableStyleId>{2CFCCAAD-9065-45BF-BEAE-18B3186F4DAC}</a:tableStyleId>
              </a:tblPr>
              <a:tblGrid>
                <a:gridCol w="1869478">
                  <a:extLst>
                    <a:ext uri="{9D8B030D-6E8A-4147-A177-3AD203B41FA5}">
                      <a16:colId xmlns:a16="http://schemas.microsoft.com/office/drawing/2014/main" val="20000"/>
                    </a:ext>
                  </a:extLst>
                </a:gridCol>
                <a:gridCol w="1779275">
                  <a:extLst>
                    <a:ext uri="{9D8B030D-6E8A-4147-A177-3AD203B41FA5}">
                      <a16:colId xmlns:a16="http://schemas.microsoft.com/office/drawing/2014/main" val="20001"/>
                    </a:ext>
                  </a:extLst>
                </a:gridCol>
                <a:gridCol w="788675">
                  <a:extLst>
                    <a:ext uri="{9D8B030D-6E8A-4147-A177-3AD203B41FA5}">
                      <a16:colId xmlns:a16="http://schemas.microsoft.com/office/drawing/2014/main" val="20002"/>
                    </a:ext>
                  </a:extLst>
                </a:gridCol>
              </a:tblGrid>
              <a:tr h="415025">
                <a:tc>
                  <a:txBody>
                    <a:bodyPr/>
                    <a:lstStyle/>
                    <a:p>
                      <a:pPr marL="0" marR="0" lvl="0" indent="0" algn="ctr" rtl="0">
                        <a:lnSpc>
                          <a:spcPct val="100000"/>
                        </a:lnSpc>
                        <a:spcBef>
                          <a:spcPts val="0"/>
                        </a:spcBef>
                        <a:spcAft>
                          <a:spcPts val="0"/>
                        </a:spcAft>
                        <a:buNone/>
                      </a:pPr>
                      <a:r>
                        <a:rPr lang="en-US" sz="1400" b="1" u="none" strike="noStrike" cap="none">
                          <a:solidFill>
                            <a:srgbClr val="C78B31"/>
                          </a:solidFill>
                          <a:latin typeface="Arial"/>
                          <a:ea typeface="Arial"/>
                          <a:cs typeface="Arial"/>
                          <a:sym typeface="Arial"/>
                        </a:rPr>
                        <a:t>LMS Username</a:t>
                      </a:r>
                      <a:endParaRPr sz="1400" u="none" strike="noStrike" cap="none">
                        <a:latin typeface="Arial"/>
                        <a:ea typeface="Arial"/>
                        <a:cs typeface="Arial"/>
                        <a:sym typeface="Arial"/>
                      </a:endParaRPr>
                    </a:p>
                  </a:txBody>
                  <a:tcPr marL="0" marR="0" marT="863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13669"/>
                    </a:solidFill>
                  </a:tcPr>
                </a:tc>
                <a:tc>
                  <a:txBody>
                    <a:bodyPr/>
                    <a:lstStyle/>
                    <a:p>
                      <a:pPr marL="0" marR="0" lvl="0" indent="0" algn="ctr" rtl="0">
                        <a:lnSpc>
                          <a:spcPct val="100000"/>
                        </a:lnSpc>
                        <a:spcBef>
                          <a:spcPts val="0"/>
                        </a:spcBef>
                        <a:spcAft>
                          <a:spcPts val="0"/>
                        </a:spcAft>
                        <a:buNone/>
                      </a:pPr>
                      <a:r>
                        <a:rPr lang="en-US" sz="1400" b="1" u="none" strike="noStrike" cap="none">
                          <a:solidFill>
                            <a:srgbClr val="C78B31"/>
                          </a:solidFill>
                          <a:latin typeface="Arial"/>
                          <a:ea typeface="Arial"/>
                          <a:cs typeface="Arial"/>
                          <a:sym typeface="Arial"/>
                        </a:rPr>
                        <a:t>Name</a:t>
                      </a:r>
                      <a:endParaRPr sz="1400" u="none" strike="noStrike" cap="none">
                        <a:latin typeface="Arial"/>
                        <a:ea typeface="Arial"/>
                        <a:cs typeface="Arial"/>
                        <a:sym typeface="Arial"/>
                      </a:endParaRPr>
                    </a:p>
                  </a:txBody>
                  <a:tcPr marL="0" marR="0" marT="863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13669"/>
                    </a:solidFill>
                  </a:tcPr>
                </a:tc>
                <a:tc>
                  <a:txBody>
                    <a:bodyPr/>
                    <a:lstStyle/>
                    <a:p>
                      <a:pPr marL="0" marR="0" lvl="0" indent="0" algn="ctr" rtl="0">
                        <a:lnSpc>
                          <a:spcPct val="100000"/>
                        </a:lnSpc>
                        <a:spcBef>
                          <a:spcPts val="0"/>
                        </a:spcBef>
                        <a:spcAft>
                          <a:spcPts val="0"/>
                        </a:spcAft>
                        <a:buNone/>
                      </a:pPr>
                      <a:r>
                        <a:rPr lang="en-US" sz="1400" b="1" u="none" strike="noStrike" cap="none">
                          <a:solidFill>
                            <a:srgbClr val="C78B31"/>
                          </a:solidFill>
                          <a:latin typeface="Arial"/>
                          <a:ea typeface="Arial"/>
                          <a:cs typeface="Arial"/>
                          <a:sym typeface="Arial"/>
                        </a:rPr>
                        <a:t>Batch</a:t>
                      </a:r>
                      <a:endParaRPr sz="1400" u="none" strike="noStrike" cap="none">
                        <a:latin typeface="Arial"/>
                        <a:ea typeface="Arial"/>
                        <a:cs typeface="Arial"/>
                        <a:sym typeface="Arial"/>
                      </a:endParaRPr>
                    </a:p>
                  </a:txBody>
                  <a:tcPr marL="0" marR="0" marT="863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13669"/>
                    </a:solidFill>
                  </a:tcPr>
                </a:tc>
                <a:extLst>
                  <a:ext uri="{0D108BD9-81ED-4DB2-BD59-A6C34878D82A}">
                    <a16:rowId xmlns:a16="http://schemas.microsoft.com/office/drawing/2014/main" val="10000"/>
                  </a:ext>
                </a:extLst>
              </a:tr>
              <a:tr h="638550">
                <a:tc>
                  <a:txBody>
                    <a:bodyPr/>
                    <a:lstStyle/>
                    <a:p>
                      <a:pPr marL="17780" marR="0" lvl="0" indent="0" algn="ctr" rtl="0">
                        <a:lnSpc>
                          <a:spcPct val="100000"/>
                        </a:lnSpc>
                        <a:spcBef>
                          <a:spcPts val="0"/>
                        </a:spcBef>
                        <a:spcAft>
                          <a:spcPts val="0"/>
                        </a:spcAft>
                        <a:buNone/>
                      </a:pPr>
                      <a:r>
                        <a:rPr lang="en-US" sz="1400" u="none" strike="noStrike" cap="none" dirty="0">
                          <a:solidFill>
                            <a:schemeClr val="bg1"/>
                          </a:solidFill>
                          <a:latin typeface="Arial"/>
                          <a:ea typeface="Arial"/>
                          <a:cs typeface="Arial"/>
                          <a:sym typeface="Arial"/>
                        </a:rPr>
                        <a:t>2113a52181</a:t>
                      </a:r>
                      <a:endParaRPr sz="1400" u="none" strike="noStrike" cap="none" dirty="0">
                        <a:solidFill>
                          <a:schemeClr val="bg1"/>
                        </a:solidFill>
                        <a:latin typeface="Arial"/>
                        <a:ea typeface="Arial"/>
                        <a:cs typeface="Arial"/>
                        <a:sym typeface="Arial"/>
                      </a:endParaRPr>
                    </a:p>
                  </a:txBody>
                  <a:tcPr marL="0" marR="0" marT="863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13669"/>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bg1"/>
                          </a:solidFill>
                          <a:latin typeface="Arial"/>
                          <a:ea typeface="Arial"/>
                          <a:cs typeface="Arial"/>
                          <a:sym typeface="Arial"/>
                        </a:rPr>
                        <a:t>Kevin Richard</a:t>
                      </a:r>
                      <a:endParaRPr sz="1400" u="none" strike="noStrike" cap="none" dirty="0">
                        <a:solidFill>
                          <a:schemeClr val="bg1"/>
                        </a:solidFill>
                        <a:latin typeface="Arial"/>
                        <a:ea typeface="Arial"/>
                        <a:cs typeface="Arial"/>
                        <a:sym typeface="Arial"/>
                      </a:endParaRPr>
                    </a:p>
                  </a:txBody>
                  <a:tcPr marL="0" marR="0" marT="863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13669"/>
                    </a:solidFill>
                  </a:tcPr>
                </a:tc>
                <a:tc>
                  <a:txBody>
                    <a:bodyPr/>
                    <a:lstStyle/>
                    <a:p>
                      <a:pPr marL="0" marR="0" lvl="0" indent="0" algn="l" rtl="0">
                        <a:lnSpc>
                          <a:spcPct val="100000"/>
                        </a:lnSpc>
                        <a:spcBef>
                          <a:spcPts val="0"/>
                        </a:spcBef>
                        <a:spcAft>
                          <a:spcPts val="0"/>
                        </a:spcAft>
                        <a:buNone/>
                      </a:pPr>
                      <a:r>
                        <a:rPr lang="en-US" sz="1400" u="none" strike="noStrike" cap="none" dirty="0">
                          <a:solidFill>
                            <a:schemeClr val="bg1"/>
                          </a:solidFill>
                          <a:latin typeface="Arial"/>
                          <a:ea typeface="Arial"/>
                          <a:cs typeface="Arial"/>
                          <a:sym typeface="Arial"/>
                        </a:rPr>
                        <a:t>    A52</a:t>
                      </a:r>
                    </a:p>
                    <a:p>
                      <a:pPr marL="0" marR="0" lvl="0" indent="0" algn="l" rtl="0">
                        <a:lnSpc>
                          <a:spcPct val="100000"/>
                        </a:lnSpc>
                        <a:spcBef>
                          <a:spcPts val="0"/>
                        </a:spcBef>
                        <a:spcAft>
                          <a:spcPts val="0"/>
                        </a:spcAft>
                        <a:buNone/>
                      </a:pPr>
                      <a:endParaRPr sz="1400" u="none" strike="noStrike" cap="none" dirty="0">
                        <a:solidFill>
                          <a:schemeClr val="bg1"/>
                        </a:solidFill>
                        <a:latin typeface="Arial"/>
                        <a:ea typeface="Arial"/>
                        <a:cs typeface="Arial"/>
                        <a:sym typeface="Arial"/>
                      </a:endParaRPr>
                    </a:p>
                  </a:txBody>
                  <a:tcPr marL="0" marR="0" marT="863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13669"/>
                    </a:solidFill>
                  </a:tcPr>
                </a:tc>
                <a:extLst>
                  <a:ext uri="{0D108BD9-81ED-4DB2-BD59-A6C34878D82A}">
                    <a16:rowId xmlns:a16="http://schemas.microsoft.com/office/drawing/2014/main" val="10001"/>
                  </a:ext>
                </a:extLst>
              </a:tr>
              <a:tr h="638500">
                <a:tc>
                  <a:txBody>
                    <a:bodyPr/>
                    <a:lstStyle/>
                    <a:p>
                      <a:pPr marL="0" marR="0" lvl="0" indent="0" algn="l" rtl="0">
                        <a:lnSpc>
                          <a:spcPct val="100000"/>
                        </a:lnSpc>
                        <a:spcBef>
                          <a:spcPts val="0"/>
                        </a:spcBef>
                        <a:spcAft>
                          <a:spcPts val="0"/>
                        </a:spcAft>
                        <a:buNone/>
                      </a:pPr>
                      <a:r>
                        <a:rPr lang="en-US" sz="1400" u="none" strike="noStrike" cap="none" dirty="0">
                          <a:solidFill>
                            <a:schemeClr val="bg1"/>
                          </a:solidFill>
                          <a:latin typeface="Arial"/>
                          <a:ea typeface="Arial"/>
                          <a:cs typeface="Arial"/>
                          <a:sym typeface="Arial"/>
                        </a:rPr>
                        <a:t>         2113a52182</a:t>
                      </a:r>
                      <a:endParaRPr sz="1400" u="none" strike="noStrike" cap="none" dirty="0">
                        <a:solidFill>
                          <a:schemeClr val="bg1"/>
                        </a:solidFill>
                        <a:latin typeface="Arial"/>
                        <a:ea typeface="Arial"/>
                        <a:cs typeface="Arial"/>
                        <a:sym typeface="Arial"/>
                      </a:endParaRPr>
                    </a:p>
                  </a:txBody>
                  <a:tcPr marL="0" marR="0" marT="863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13669"/>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bg1"/>
                          </a:solidFill>
                          <a:latin typeface="Arial"/>
                          <a:ea typeface="Arial"/>
                          <a:cs typeface="Arial"/>
                          <a:sym typeface="Arial"/>
                        </a:rPr>
                        <a:t>Lucky San</a:t>
                      </a:r>
                      <a:endParaRPr sz="1400" u="none" strike="noStrike" cap="none" dirty="0">
                        <a:solidFill>
                          <a:schemeClr val="bg1"/>
                        </a:solidFill>
                        <a:latin typeface="Arial"/>
                        <a:ea typeface="Arial"/>
                        <a:cs typeface="Arial"/>
                        <a:sym typeface="Arial"/>
                      </a:endParaRPr>
                    </a:p>
                  </a:txBody>
                  <a:tcPr marL="0" marR="0" marT="863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13669"/>
                    </a:solidFill>
                  </a:tcPr>
                </a:tc>
                <a:tc>
                  <a:txBody>
                    <a:bodyPr/>
                    <a:lstStyle/>
                    <a:p>
                      <a:pPr marL="635" marR="0" lvl="0" indent="0" algn="ctr" rtl="0">
                        <a:lnSpc>
                          <a:spcPct val="100000"/>
                        </a:lnSpc>
                        <a:spcBef>
                          <a:spcPts val="0"/>
                        </a:spcBef>
                        <a:spcAft>
                          <a:spcPts val="0"/>
                        </a:spcAft>
                        <a:buNone/>
                      </a:pPr>
                      <a:r>
                        <a:rPr lang="en-US" sz="1400" u="none" strike="noStrike" cap="none" dirty="0">
                          <a:solidFill>
                            <a:schemeClr val="bg1"/>
                          </a:solidFill>
                          <a:latin typeface="Arial"/>
                          <a:ea typeface="Arial"/>
                          <a:cs typeface="Arial"/>
                          <a:sym typeface="Arial"/>
                        </a:rPr>
                        <a:t>A52</a:t>
                      </a:r>
                      <a:endParaRPr sz="1400" u="none" strike="noStrike" cap="none" dirty="0">
                        <a:solidFill>
                          <a:schemeClr val="bg1"/>
                        </a:solidFill>
                        <a:latin typeface="Arial"/>
                        <a:ea typeface="Arial"/>
                        <a:cs typeface="Arial"/>
                        <a:sym typeface="Arial"/>
                      </a:endParaRPr>
                    </a:p>
                  </a:txBody>
                  <a:tcPr marL="0" marR="0" marT="863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13669"/>
                    </a:solidFill>
                  </a:tcPr>
                </a:tc>
                <a:extLst>
                  <a:ext uri="{0D108BD9-81ED-4DB2-BD59-A6C34878D82A}">
                    <a16:rowId xmlns:a16="http://schemas.microsoft.com/office/drawing/2014/main" val="10002"/>
                  </a:ext>
                </a:extLst>
              </a:tr>
              <a:tr h="638525">
                <a:tc>
                  <a:txBody>
                    <a:bodyPr/>
                    <a:lstStyle/>
                    <a:p>
                      <a:pPr marL="17780" marR="0" lvl="0" indent="0" algn="ctr" rtl="0">
                        <a:lnSpc>
                          <a:spcPct val="100000"/>
                        </a:lnSpc>
                        <a:spcBef>
                          <a:spcPts val="0"/>
                        </a:spcBef>
                        <a:spcAft>
                          <a:spcPts val="0"/>
                        </a:spcAft>
                        <a:buNone/>
                      </a:pPr>
                      <a:r>
                        <a:rPr lang="en-IN" sz="1400" u="none" strike="noStrike" cap="none" dirty="0">
                          <a:solidFill>
                            <a:schemeClr val="bg1"/>
                          </a:solidFill>
                          <a:latin typeface="Arial"/>
                          <a:ea typeface="Arial"/>
                          <a:cs typeface="Arial"/>
                          <a:sym typeface="Arial"/>
                        </a:rPr>
                        <a:t>2113a52191</a:t>
                      </a:r>
                      <a:endParaRPr sz="1400" u="none" strike="noStrike" cap="none" dirty="0">
                        <a:solidFill>
                          <a:schemeClr val="bg1"/>
                        </a:solidFill>
                        <a:latin typeface="Arial"/>
                        <a:ea typeface="Arial"/>
                        <a:cs typeface="Arial"/>
                        <a:sym typeface="Arial"/>
                      </a:endParaRPr>
                    </a:p>
                  </a:txBody>
                  <a:tcPr marL="0" marR="0" marT="870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13669"/>
                    </a:solidFill>
                  </a:tcPr>
                </a:tc>
                <a:tc>
                  <a:txBody>
                    <a:bodyPr/>
                    <a:lstStyle/>
                    <a:p>
                      <a:pPr marL="0" marR="0" lvl="0" indent="0" algn="ctr" rtl="0">
                        <a:lnSpc>
                          <a:spcPct val="100000"/>
                        </a:lnSpc>
                        <a:spcBef>
                          <a:spcPts val="0"/>
                        </a:spcBef>
                        <a:spcAft>
                          <a:spcPts val="0"/>
                        </a:spcAft>
                        <a:buNone/>
                      </a:pPr>
                      <a:r>
                        <a:rPr lang="en-US" sz="1400" u="none" strike="noStrike" cap="none" dirty="0">
                          <a:solidFill>
                            <a:schemeClr val="bg1"/>
                          </a:solidFill>
                          <a:latin typeface="Arial"/>
                          <a:ea typeface="Arial"/>
                          <a:cs typeface="Arial"/>
                          <a:sym typeface="Arial"/>
                        </a:rPr>
                        <a:t>Raj Kamal</a:t>
                      </a:r>
                      <a:endParaRPr sz="1400" u="none" strike="noStrike" cap="none" dirty="0">
                        <a:solidFill>
                          <a:schemeClr val="bg1"/>
                        </a:solidFill>
                        <a:latin typeface="Arial"/>
                        <a:ea typeface="Arial"/>
                        <a:cs typeface="Arial"/>
                        <a:sym typeface="Arial"/>
                      </a:endParaRPr>
                    </a:p>
                  </a:txBody>
                  <a:tcPr marL="0" marR="0" marT="870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13669"/>
                    </a:solidFill>
                  </a:tcPr>
                </a:tc>
                <a:tc>
                  <a:txBody>
                    <a:bodyPr/>
                    <a:lstStyle/>
                    <a:p>
                      <a:pPr marL="635" marR="0" lvl="0" indent="0" algn="ctr" rtl="0">
                        <a:lnSpc>
                          <a:spcPct val="100000"/>
                        </a:lnSpc>
                        <a:spcBef>
                          <a:spcPts val="0"/>
                        </a:spcBef>
                        <a:spcAft>
                          <a:spcPts val="0"/>
                        </a:spcAft>
                        <a:buNone/>
                      </a:pPr>
                      <a:r>
                        <a:rPr lang="en-US" sz="1400" u="none" strike="noStrike" cap="none" dirty="0">
                          <a:solidFill>
                            <a:schemeClr val="bg1"/>
                          </a:solidFill>
                          <a:latin typeface="Arial"/>
                          <a:ea typeface="Arial"/>
                          <a:cs typeface="Arial"/>
                          <a:sym typeface="Arial"/>
                        </a:rPr>
                        <a:t>A52</a:t>
                      </a:r>
                      <a:endParaRPr sz="1400" u="none" strike="noStrike" cap="none" dirty="0">
                        <a:solidFill>
                          <a:schemeClr val="bg1"/>
                        </a:solidFill>
                        <a:latin typeface="Arial"/>
                        <a:ea typeface="Arial"/>
                        <a:cs typeface="Arial"/>
                        <a:sym typeface="Arial"/>
                      </a:endParaRPr>
                    </a:p>
                  </a:txBody>
                  <a:tcPr marL="0" marR="0" marT="870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13669"/>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grpSp>
        <p:nvGrpSpPr>
          <p:cNvPr id="77" name="Google Shape;77;p3"/>
          <p:cNvGrpSpPr/>
          <p:nvPr/>
        </p:nvGrpSpPr>
        <p:grpSpPr>
          <a:xfrm>
            <a:off x="271271" y="3634740"/>
            <a:ext cx="173990" cy="1324991"/>
            <a:chOff x="271271" y="3634740"/>
            <a:chExt cx="173990" cy="1324991"/>
          </a:xfrm>
        </p:grpSpPr>
        <p:sp>
          <p:nvSpPr>
            <p:cNvPr id="78" name="Google Shape;78;p3"/>
            <p:cNvSpPr/>
            <p:nvPr/>
          </p:nvSpPr>
          <p:spPr>
            <a:xfrm>
              <a:off x="271271" y="3634740"/>
              <a:ext cx="173990" cy="375285"/>
            </a:xfrm>
            <a:custGeom>
              <a:avLst/>
              <a:gdLst/>
              <a:ahLst/>
              <a:cxnLst/>
              <a:rect l="l" t="t" r="r" b="b"/>
              <a:pathLst>
                <a:path w="173990" h="375285" extrusionOk="0">
                  <a:moveTo>
                    <a:pt x="173736" y="0"/>
                  </a:moveTo>
                  <a:lnTo>
                    <a:pt x="0" y="0"/>
                  </a:lnTo>
                  <a:lnTo>
                    <a:pt x="0" y="374904"/>
                  </a:lnTo>
                  <a:lnTo>
                    <a:pt x="173736" y="374904"/>
                  </a:lnTo>
                  <a:lnTo>
                    <a:pt x="173736" y="0"/>
                  </a:lnTo>
                  <a:close/>
                </a:path>
              </a:pathLst>
            </a:custGeom>
            <a:solidFill>
              <a:srgbClr val="C78B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3"/>
            <p:cNvSpPr/>
            <p:nvPr/>
          </p:nvSpPr>
          <p:spPr>
            <a:xfrm>
              <a:off x="358140" y="3846576"/>
              <a:ext cx="0" cy="1113155"/>
            </a:xfrm>
            <a:custGeom>
              <a:avLst/>
              <a:gdLst/>
              <a:ahLst/>
              <a:cxnLst/>
              <a:rect l="l" t="t" r="r" b="b"/>
              <a:pathLst>
                <a:path w="120000" h="1113154" extrusionOk="0">
                  <a:moveTo>
                    <a:pt x="0" y="0"/>
                  </a:moveTo>
                  <a:lnTo>
                    <a:pt x="0" y="1112697"/>
                  </a:lnTo>
                </a:path>
              </a:pathLst>
            </a:custGeom>
            <a:noFill/>
            <a:ln w="12700" cap="flat" cmpd="sng">
              <a:solidFill>
                <a:srgbClr val="C78B3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80" name="Google Shape;80;p3"/>
          <p:cNvGrpSpPr/>
          <p:nvPr/>
        </p:nvGrpSpPr>
        <p:grpSpPr>
          <a:xfrm>
            <a:off x="271272" y="225552"/>
            <a:ext cx="173990" cy="3018790"/>
            <a:chOff x="271272" y="225552"/>
            <a:chExt cx="173990" cy="3018790"/>
          </a:xfrm>
        </p:grpSpPr>
        <p:sp>
          <p:nvSpPr>
            <p:cNvPr id="81" name="Google Shape;81;p3"/>
            <p:cNvSpPr/>
            <p:nvPr/>
          </p:nvSpPr>
          <p:spPr>
            <a:xfrm>
              <a:off x="358140" y="431292"/>
              <a:ext cx="0" cy="2813050"/>
            </a:xfrm>
            <a:custGeom>
              <a:avLst/>
              <a:gdLst/>
              <a:ahLst/>
              <a:cxnLst/>
              <a:rect l="l" t="t" r="r" b="b"/>
              <a:pathLst>
                <a:path w="120000" h="2813050" extrusionOk="0">
                  <a:moveTo>
                    <a:pt x="0" y="0"/>
                  </a:moveTo>
                  <a:lnTo>
                    <a:pt x="0" y="2812542"/>
                  </a:lnTo>
                </a:path>
              </a:pathLst>
            </a:custGeom>
            <a:noFill/>
            <a:ln w="12700" cap="flat" cmpd="sng">
              <a:solidFill>
                <a:srgbClr val="21366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3"/>
            <p:cNvSpPr/>
            <p:nvPr/>
          </p:nvSpPr>
          <p:spPr>
            <a:xfrm>
              <a:off x="271272" y="225552"/>
              <a:ext cx="173990" cy="375285"/>
            </a:xfrm>
            <a:custGeom>
              <a:avLst/>
              <a:gdLst/>
              <a:ahLst/>
              <a:cxnLst/>
              <a:rect l="l" t="t" r="r" b="b"/>
              <a:pathLst>
                <a:path w="173990" h="375284" extrusionOk="0">
                  <a:moveTo>
                    <a:pt x="173736" y="0"/>
                  </a:moveTo>
                  <a:lnTo>
                    <a:pt x="0" y="0"/>
                  </a:lnTo>
                  <a:lnTo>
                    <a:pt x="0" y="374903"/>
                  </a:lnTo>
                  <a:lnTo>
                    <a:pt x="173736" y="374903"/>
                  </a:lnTo>
                  <a:lnTo>
                    <a:pt x="173736" y="0"/>
                  </a:lnTo>
                  <a:close/>
                </a:path>
              </a:pathLst>
            </a:custGeom>
            <a:solidFill>
              <a:srgbClr val="21366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83" name="Google Shape;83;p3"/>
          <p:cNvSpPr txBox="1"/>
          <p:nvPr/>
        </p:nvSpPr>
        <p:spPr>
          <a:xfrm>
            <a:off x="524662" y="3678428"/>
            <a:ext cx="2977515" cy="11347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rgbClr val="C78B31"/>
                </a:solidFill>
                <a:latin typeface="Times New Roman"/>
                <a:ea typeface="Times New Roman"/>
                <a:cs typeface="Times New Roman"/>
                <a:sym typeface="Times New Roman"/>
              </a:rPr>
              <a:t>Learning outcome</a:t>
            </a:r>
            <a:endParaRPr sz="1400">
              <a:latin typeface="Times New Roman"/>
              <a:ea typeface="Times New Roman"/>
              <a:cs typeface="Times New Roman"/>
              <a:sym typeface="Times New Roman"/>
            </a:endParaRPr>
          </a:p>
          <a:p>
            <a:pPr marL="0" marR="0" lvl="0" indent="0" algn="l" rtl="0">
              <a:lnSpc>
                <a:spcPct val="100000"/>
              </a:lnSpc>
              <a:spcBef>
                <a:spcPts val="40"/>
              </a:spcBef>
              <a:spcAft>
                <a:spcPts val="0"/>
              </a:spcAft>
              <a:buNone/>
            </a:pPr>
            <a:endParaRPr sz="1500">
              <a:latin typeface="Times New Roman"/>
              <a:ea typeface="Times New Roman"/>
              <a:cs typeface="Times New Roman"/>
              <a:sym typeface="Times New Roman"/>
            </a:endParaRPr>
          </a:p>
          <a:p>
            <a:pPr marL="227965" marR="0" lvl="0" indent="-172720" algn="l" rtl="0">
              <a:lnSpc>
                <a:spcPct val="100000"/>
              </a:lnSpc>
              <a:spcBef>
                <a:spcPts val="0"/>
              </a:spcBef>
              <a:spcAft>
                <a:spcPts val="0"/>
              </a:spcAft>
              <a:buSzPts val="1100"/>
              <a:buFont typeface="Times New Roman"/>
              <a:buChar char="▪"/>
            </a:pPr>
            <a:r>
              <a:rPr lang="en-US" sz="1100">
                <a:latin typeface="Times New Roman"/>
                <a:ea typeface="Times New Roman"/>
                <a:cs typeface="Times New Roman"/>
                <a:sym typeface="Times New Roman"/>
              </a:rPr>
              <a:t>Understand how to host a web api</a:t>
            </a:r>
            <a:endParaRPr sz="1100">
              <a:latin typeface="Times New Roman"/>
              <a:ea typeface="Times New Roman"/>
              <a:cs typeface="Times New Roman"/>
              <a:sym typeface="Times New Roman"/>
            </a:endParaRPr>
          </a:p>
          <a:p>
            <a:pPr marL="227965" marR="0" lvl="0" indent="-172720" algn="l" rtl="0">
              <a:lnSpc>
                <a:spcPct val="100000"/>
              </a:lnSpc>
              <a:spcBef>
                <a:spcPts val="660"/>
              </a:spcBef>
              <a:spcAft>
                <a:spcPts val="0"/>
              </a:spcAft>
              <a:buSzPts val="1100"/>
              <a:buFont typeface="Times New Roman"/>
              <a:buChar char="▪"/>
            </a:pPr>
            <a:r>
              <a:rPr lang="en-US" sz="1100">
                <a:latin typeface="Times New Roman"/>
                <a:ea typeface="Times New Roman"/>
                <a:cs typeface="Times New Roman"/>
                <a:sym typeface="Times New Roman"/>
              </a:rPr>
              <a:t>How to deploy production ready react applications</a:t>
            </a:r>
            <a:endParaRPr sz="1100">
              <a:latin typeface="Times New Roman"/>
              <a:ea typeface="Times New Roman"/>
              <a:cs typeface="Times New Roman"/>
              <a:sym typeface="Times New Roman"/>
            </a:endParaRPr>
          </a:p>
          <a:p>
            <a:pPr marL="227965" marR="0" lvl="0" indent="-172720" algn="l" rtl="0">
              <a:lnSpc>
                <a:spcPct val="100000"/>
              </a:lnSpc>
              <a:spcBef>
                <a:spcPts val="665"/>
              </a:spcBef>
              <a:spcAft>
                <a:spcPts val="0"/>
              </a:spcAft>
              <a:buSzPts val="1100"/>
              <a:buFont typeface="Times New Roman"/>
              <a:buChar char="▪"/>
            </a:pPr>
            <a:r>
              <a:rPr lang="en-US" sz="1100">
                <a:latin typeface="Times New Roman"/>
                <a:ea typeface="Times New Roman"/>
                <a:cs typeface="Times New Roman"/>
                <a:sym typeface="Times New Roman"/>
              </a:rPr>
              <a:t>Setting up environment for production</a:t>
            </a:r>
            <a:endParaRPr sz="1100">
              <a:latin typeface="Times New Roman"/>
              <a:ea typeface="Times New Roman"/>
              <a:cs typeface="Times New Roman"/>
              <a:sym typeface="Times New Roman"/>
            </a:endParaRPr>
          </a:p>
        </p:txBody>
      </p:sp>
      <p:sp>
        <p:nvSpPr>
          <p:cNvPr id="84" name="Google Shape;84;p3"/>
          <p:cNvSpPr txBox="1">
            <a:spLocks noGrp="1"/>
          </p:cNvSpPr>
          <p:nvPr>
            <p:ph type="title"/>
          </p:nvPr>
        </p:nvSpPr>
        <p:spPr>
          <a:xfrm>
            <a:off x="524662" y="256108"/>
            <a:ext cx="2202815" cy="24002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Task 5 :: Hosting (Module 5)</a:t>
            </a:r>
            <a:endParaRPr/>
          </a:p>
        </p:txBody>
      </p:sp>
      <p:sp>
        <p:nvSpPr>
          <p:cNvPr id="85" name="Google Shape;85;p3"/>
          <p:cNvSpPr txBox="1"/>
          <p:nvPr/>
        </p:nvSpPr>
        <p:spPr>
          <a:xfrm>
            <a:off x="560628" y="488670"/>
            <a:ext cx="3584575" cy="2585720"/>
          </a:xfrm>
          <a:prstGeom prst="rect">
            <a:avLst/>
          </a:prstGeom>
          <a:noFill/>
          <a:ln>
            <a:noFill/>
          </a:ln>
        </p:spPr>
        <p:txBody>
          <a:bodyPr spcFirstLastPara="1" wrap="square" lIns="0" tIns="71750" rIns="0" bIns="0" anchor="t" anchorCtr="0">
            <a:spAutoFit/>
          </a:bodyPr>
          <a:lstStyle/>
          <a:p>
            <a:pPr marL="12700" marR="0" lvl="0" indent="0" algn="l" rtl="0">
              <a:lnSpc>
                <a:spcPct val="100000"/>
              </a:lnSpc>
              <a:spcBef>
                <a:spcPts val="0"/>
              </a:spcBef>
              <a:spcAft>
                <a:spcPts val="0"/>
              </a:spcAft>
              <a:buNone/>
            </a:pPr>
            <a:r>
              <a:rPr lang="en-US" sz="1100" b="1">
                <a:latin typeface="Times New Roman"/>
                <a:ea typeface="Times New Roman"/>
                <a:cs typeface="Times New Roman"/>
                <a:sym typeface="Times New Roman"/>
              </a:rPr>
              <a:t>Hosting the website so that it can be accessed from anywhere</a:t>
            </a:r>
            <a:endParaRPr sz="1100">
              <a:latin typeface="Times New Roman"/>
              <a:ea typeface="Times New Roman"/>
              <a:cs typeface="Times New Roman"/>
              <a:sym typeface="Times New Roman"/>
            </a:endParaRPr>
          </a:p>
          <a:p>
            <a:pPr marL="184785" marR="0" lvl="0" indent="-172720" algn="l" rtl="0">
              <a:lnSpc>
                <a:spcPct val="100000"/>
              </a:lnSpc>
              <a:spcBef>
                <a:spcPts val="470"/>
              </a:spcBef>
              <a:spcAft>
                <a:spcPts val="0"/>
              </a:spcAft>
              <a:buSzPts val="1100"/>
              <a:buFont typeface="Times New Roman"/>
              <a:buChar char="▪"/>
            </a:pPr>
            <a:r>
              <a:rPr lang="en-US" sz="1100">
                <a:latin typeface="Times New Roman"/>
                <a:ea typeface="Times New Roman"/>
                <a:cs typeface="Times New Roman"/>
                <a:sym typeface="Times New Roman"/>
              </a:rPr>
              <a:t>Host backend on aws with all environment setup</a:t>
            </a:r>
            <a:endParaRPr sz="1100">
              <a:latin typeface="Times New Roman"/>
              <a:ea typeface="Times New Roman"/>
              <a:cs typeface="Times New Roman"/>
              <a:sym typeface="Times New Roman"/>
            </a:endParaRPr>
          </a:p>
          <a:p>
            <a:pPr marL="184785" marR="0" lvl="0" indent="-172720" algn="l" rtl="0">
              <a:lnSpc>
                <a:spcPct val="100000"/>
              </a:lnSpc>
              <a:spcBef>
                <a:spcPts val="660"/>
              </a:spcBef>
              <a:spcAft>
                <a:spcPts val="0"/>
              </a:spcAft>
              <a:buSzPts val="1100"/>
              <a:buFont typeface="Times New Roman"/>
              <a:buChar char="▪"/>
            </a:pPr>
            <a:r>
              <a:rPr lang="en-US" sz="1100">
                <a:latin typeface="Times New Roman"/>
                <a:ea typeface="Times New Roman"/>
                <a:cs typeface="Times New Roman"/>
                <a:sym typeface="Times New Roman"/>
              </a:rPr>
              <a:t>Make sure to whitelist api ports and host with the database</a:t>
            </a:r>
            <a:endParaRPr sz="1100">
              <a:latin typeface="Times New Roman"/>
              <a:ea typeface="Times New Roman"/>
              <a:cs typeface="Times New Roman"/>
              <a:sym typeface="Times New Roman"/>
            </a:endParaRPr>
          </a:p>
          <a:p>
            <a:pPr marL="184785" marR="0" lvl="0" indent="-172720" algn="l" rtl="0">
              <a:lnSpc>
                <a:spcPct val="100000"/>
              </a:lnSpc>
              <a:spcBef>
                <a:spcPts val="660"/>
              </a:spcBef>
              <a:spcAft>
                <a:spcPts val="0"/>
              </a:spcAft>
              <a:buSzPts val="1100"/>
              <a:buFont typeface="Times New Roman"/>
              <a:buChar char="▪"/>
            </a:pPr>
            <a:r>
              <a:rPr lang="en-US" sz="1100">
                <a:latin typeface="Times New Roman"/>
                <a:ea typeface="Times New Roman"/>
                <a:cs typeface="Times New Roman"/>
                <a:sym typeface="Times New Roman"/>
              </a:rPr>
              <a:t>Migrate database to mongodb atlas</a:t>
            </a:r>
            <a:endParaRPr sz="1100">
              <a:latin typeface="Times New Roman"/>
              <a:ea typeface="Times New Roman"/>
              <a:cs typeface="Times New Roman"/>
              <a:sym typeface="Times New Roman"/>
            </a:endParaRPr>
          </a:p>
          <a:p>
            <a:pPr marL="184785" marR="0" lvl="0" indent="-172720" algn="l" rtl="0">
              <a:lnSpc>
                <a:spcPct val="100000"/>
              </a:lnSpc>
              <a:spcBef>
                <a:spcPts val="660"/>
              </a:spcBef>
              <a:spcAft>
                <a:spcPts val="0"/>
              </a:spcAft>
              <a:buSzPts val="1100"/>
              <a:buFont typeface="Times New Roman"/>
              <a:buChar char="▪"/>
            </a:pPr>
            <a:r>
              <a:rPr lang="en-US" sz="1100">
                <a:latin typeface="Times New Roman"/>
                <a:ea typeface="Times New Roman"/>
                <a:cs typeface="Times New Roman"/>
                <a:sym typeface="Times New Roman"/>
              </a:rPr>
              <a:t>Build react app to be hosted on the server</a:t>
            </a:r>
            <a:endParaRPr sz="1100">
              <a:latin typeface="Times New Roman"/>
              <a:ea typeface="Times New Roman"/>
              <a:cs typeface="Times New Roman"/>
              <a:sym typeface="Times New Roman"/>
            </a:endParaRPr>
          </a:p>
          <a:p>
            <a:pPr marL="184785" marR="0" lvl="0" indent="-172720" algn="l" rtl="0">
              <a:lnSpc>
                <a:spcPct val="100000"/>
              </a:lnSpc>
              <a:spcBef>
                <a:spcPts val="660"/>
              </a:spcBef>
              <a:spcAft>
                <a:spcPts val="0"/>
              </a:spcAft>
              <a:buSzPts val="1100"/>
              <a:buFont typeface="Times New Roman"/>
              <a:buChar char="▪"/>
            </a:pPr>
            <a:r>
              <a:rPr lang="en-US" sz="1100">
                <a:latin typeface="Times New Roman"/>
                <a:ea typeface="Times New Roman"/>
                <a:cs typeface="Times New Roman"/>
                <a:sym typeface="Times New Roman"/>
              </a:rPr>
              <a:t>Set hosted backed url to the frontend</a:t>
            </a:r>
            <a:endParaRPr sz="1100">
              <a:latin typeface="Times New Roman"/>
              <a:ea typeface="Times New Roman"/>
              <a:cs typeface="Times New Roman"/>
              <a:sym typeface="Times New Roman"/>
            </a:endParaRPr>
          </a:p>
          <a:p>
            <a:pPr marL="184785" marR="0" lvl="0" indent="-172720" algn="l" rtl="0">
              <a:lnSpc>
                <a:spcPct val="100000"/>
              </a:lnSpc>
              <a:spcBef>
                <a:spcPts val="660"/>
              </a:spcBef>
              <a:spcAft>
                <a:spcPts val="0"/>
              </a:spcAft>
              <a:buSzPts val="1100"/>
              <a:buFont typeface="Times New Roman"/>
              <a:buChar char="▪"/>
            </a:pPr>
            <a:r>
              <a:rPr lang="en-US" sz="1100">
                <a:latin typeface="Times New Roman"/>
                <a:ea typeface="Times New Roman"/>
                <a:cs typeface="Times New Roman"/>
                <a:sym typeface="Times New Roman"/>
              </a:rPr>
              <a:t>Test entire frontend and backend</a:t>
            </a:r>
            <a:endParaRPr sz="1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a:latin typeface="Times New Roman"/>
              <a:ea typeface="Times New Roman"/>
              <a:cs typeface="Times New Roman"/>
              <a:sym typeface="Times New Roman"/>
            </a:endParaRPr>
          </a:p>
          <a:p>
            <a:pPr marL="0" marR="0" lvl="0" indent="0" algn="l" rtl="0">
              <a:lnSpc>
                <a:spcPct val="100000"/>
              </a:lnSpc>
              <a:spcBef>
                <a:spcPts val="55"/>
              </a:spcBef>
              <a:spcAft>
                <a:spcPts val="0"/>
              </a:spcAft>
              <a:buNone/>
            </a:pPr>
            <a:endParaRPr sz="1200">
              <a:latin typeface="Times New Roman"/>
              <a:ea typeface="Times New Roman"/>
              <a:cs typeface="Times New Roman"/>
              <a:sym typeface="Times New Roman"/>
            </a:endParaRPr>
          </a:p>
          <a:p>
            <a:pPr marL="20320" marR="0" lvl="0" indent="0" algn="l" rtl="0">
              <a:lnSpc>
                <a:spcPct val="100000"/>
              </a:lnSpc>
              <a:spcBef>
                <a:spcPts val="0"/>
              </a:spcBef>
              <a:spcAft>
                <a:spcPts val="0"/>
              </a:spcAft>
              <a:buNone/>
            </a:pPr>
            <a:r>
              <a:rPr lang="en-US" sz="1200" b="1">
                <a:latin typeface="Times New Roman"/>
                <a:ea typeface="Times New Roman"/>
                <a:cs typeface="Times New Roman"/>
                <a:sym typeface="Times New Roman"/>
              </a:rPr>
              <a:t>Evaluation Metric:</a:t>
            </a:r>
            <a:endParaRPr sz="1200">
              <a:latin typeface="Times New Roman"/>
              <a:ea typeface="Times New Roman"/>
              <a:cs typeface="Times New Roman"/>
              <a:sym typeface="Times New Roman"/>
            </a:endParaRPr>
          </a:p>
          <a:p>
            <a:pPr marL="20320" marR="0" lvl="0" indent="0" algn="l" rtl="0">
              <a:lnSpc>
                <a:spcPct val="100000"/>
              </a:lnSpc>
              <a:spcBef>
                <a:spcPts val="755"/>
              </a:spcBef>
              <a:spcAft>
                <a:spcPts val="0"/>
              </a:spcAft>
              <a:buNone/>
            </a:pPr>
            <a:r>
              <a:rPr lang="en-US" sz="1200">
                <a:latin typeface="Times New Roman"/>
                <a:ea typeface="Times New Roman"/>
                <a:cs typeface="Times New Roman"/>
                <a:sym typeface="Times New Roman"/>
              </a:rPr>
              <a:t>100% Completion of the above tasks</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pSp>
        <p:nvGrpSpPr>
          <p:cNvPr id="90" name="Google Shape;90;p4"/>
          <p:cNvGrpSpPr/>
          <p:nvPr/>
        </p:nvGrpSpPr>
        <p:grpSpPr>
          <a:xfrm>
            <a:off x="271271" y="3448811"/>
            <a:ext cx="173990" cy="1552702"/>
            <a:chOff x="271271" y="3448811"/>
            <a:chExt cx="173990" cy="1552702"/>
          </a:xfrm>
        </p:grpSpPr>
        <p:sp>
          <p:nvSpPr>
            <p:cNvPr id="91" name="Google Shape;91;p4"/>
            <p:cNvSpPr/>
            <p:nvPr/>
          </p:nvSpPr>
          <p:spPr>
            <a:xfrm>
              <a:off x="271271" y="3448811"/>
              <a:ext cx="173990" cy="439420"/>
            </a:xfrm>
            <a:custGeom>
              <a:avLst/>
              <a:gdLst/>
              <a:ahLst/>
              <a:cxnLst/>
              <a:rect l="l" t="t" r="r" b="b"/>
              <a:pathLst>
                <a:path w="173990" h="439420" extrusionOk="0">
                  <a:moveTo>
                    <a:pt x="173736" y="0"/>
                  </a:moveTo>
                  <a:lnTo>
                    <a:pt x="0" y="0"/>
                  </a:lnTo>
                  <a:lnTo>
                    <a:pt x="0" y="438912"/>
                  </a:lnTo>
                  <a:lnTo>
                    <a:pt x="173736" y="438912"/>
                  </a:lnTo>
                  <a:lnTo>
                    <a:pt x="173736" y="0"/>
                  </a:lnTo>
                  <a:close/>
                </a:path>
              </a:pathLst>
            </a:custGeom>
            <a:solidFill>
              <a:srgbClr val="C78B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4"/>
            <p:cNvSpPr/>
            <p:nvPr/>
          </p:nvSpPr>
          <p:spPr>
            <a:xfrm>
              <a:off x="358140" y="3697223"/>
              <a:ext cx="0" cy="1304290"/>
            </a:xfrm>
            <a:custGeom>
              <a:avLst/>
              <a:gdLst/>
              <a:ahLst/>
              <a:cxnLst/>
              <a:rect l="l" t="t" r="r" b="b"/>
              <a:pathLst>
                <a:path w="120000" h="1304289" extrusionOk="0">
                  <a:moveTo>
                    <a:pt x="0" y="0"/>
                  </a:moveTo>
                  <a:lnTo>
                    <a:pt x="0" y="1303921"/>
                  </a:lnTo>
                </a:path>
              </a:pathLst>
            </a:custGeom>
            <a:noFill/>
            <a:ln w="12700" cap="flat" cmpd="sng">
              <a:solidFill>
                <a:srgbClr val="C78B3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93" name="Google Shape;93;p4"/>
          <p:cNvGrpSpPr/>
          <p:nvPr/>
        </p:nvGrpSpPr>
        <p:grpSpPr>
          <a:xfrm>
            <a:off x="271272" y="225552"/>
            <a:ext cx="173990" cy="2916301"/>
            <a:chOff x="271272" y="225552"/>
            <a:chExt cx="173990" cy="2916301"/>
          </a:xfrm>
        </p:grpSpPr>
        <p:sp>
          <p:nvSpPr>
            <p:cNvPr id="94" name="Google Shape;94;p4"/>
            <p:cNvSpPr/>
            <p:nvPr/>
          </p:nvSpPr>
          <p:spPr>
            <a:xfrm>
              <a:off x="355092" y="467868"/>
              <a:ext cx="2540" cy="2673985"/>
            </a:xfrm>
            <a:custGeom>
              <a:avLst/>
              <a:gdLst/>
              <a:ahLst/>
              <a:cxnLst/>
              <a:rect l="l" t="t" r="r" b="b"/>
              <a:pathLst>
                <a:path w="2539" h="2673985" extrusionOk="0">
                  <a:moveTo>
                    <a:pt x="2400" y="0"/>
                  </a:moveTo>
                  <a:lnTo>
                    <a:pt x="0" y="2673985"/>
                  </a:lnTo>
                </a:path>
              </a:pathLst>
            </a:custGeom>
            <a:noFill/>
            <a:ln w="12700" cap="flat" cmpd="sng">
              <a:solidFill>
                <a:srgbClr val="21366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4"/>
            <p:cNvSpPr/>
            <p:nvPr/>
          </p:nvSpPr>
          <p:spPr>
            <a:xfrm>
              <a:off x="271272" y="225552"/>
              <a:ext cx="173990" cy="439420"/>
            </a:xfrm>
            <a:custGeom>
              <a:avLst/>
              <a:gdLst/>
              <a:ahLst/>
              <a:cxnLst/>
              <a:rect l="l" t="t" r="r" b="b"/>
              <a:pathLst>
                <a:path w="173990" h="439420" extrusionOk="0">
                  <a:moveTo>
                    <a:pt x="173736" y="0"/>
                  </a:moveTo>
                  <a:lnTo>
                    <a:pt x="0" y="0"/>
                  </a:lnTo>
                  <a:lnTo>
                    <a:pt x="0" y="438912"/>
                  </a:lnTo>
                  <a:lnTo>
                    <a:pt x="173736" y="438912"/>
                  </a:lnTo>
                  <a:lnTo>
                    <a:pt x="173736" y="0"/>
                  </a:lnTo>
                  <a:close/>
                </a:path>
              </a:pathLst>
            </a:custGeom>
            <a:solidFill>
              <a:srgbClr val="21366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6" name="Google Shape;96;p4"/>
          <p:cNvSpPr txBox="1">
            <a:spLocks noGrp="1"/>
          </p:cNvSpPr>
          <p:nvPr>
            <p:ph type="title"/>
          </p:nvPr>
        </p:nvSpPr>
        <p:spPr>
          <a:xfrm>
            <a:off x="524662" y="253060"/>
            <a:ext cx="2181860" cy="3003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800"/>
              <a:t>Step-Wise Description</a:t>
            </a:r>
            <a:endParaRPr sz="1800"/>
          </a:p>
        </p:txBody>
      </p:sp>
      <p:pic>
        <p:nvPicPr>
          <p:cNvPr id="97" name="Google Shape;97;p4"/>
          <p:cNvPicPr preferRelativeResize="0"/>
          <p:nvPr/>
        </p:nvPicPr>
        <p:blipFill rotWithShape="1">
          <a:blip r:embed="rId3">
            <a:alphaModFix/>
          </a:blip>
          <a:srcRect/>
          <a:stretch/>
        </p:blipFill>
        <p:spPr>
          <a:xfrm>
            <a:off x="5962777" y="50"/>
            <a:ext cx="3181222" cy="4972685"/>
          </a:xfrm>
          <a:prstGeom prst="rect">
            <a:avLst/>
          </a:prstGeom>
          <a:noFill/>
          <a:ln>
            <a:noFill/>
          </a:ln>
        </p:spPr>
      </p:pic>
      <p:sp>
        <p:nvSpPr>
          <p:cNvPr id="98" name="Google Shape;98;p4"/>
          <p:cNvSpPr txBox="1"/>
          <p:nvPr/>
        </p:nvSpPr>
        <p:spPr>
          <a:xfrm>
            <a:off x="524662" y="754126"/>
            <a:ext cx="8309609" cy="4210050"/>
          </a:xfrm>
          <a:prstGeom prst="rect">
            <a:avLst/>
          </a:prstGeom>
          <a:noFill/>
          <a:ln>
            <a:noFill/>
          </a:ln>
        </p:spPr>
        <p:txBody>
          <a:bodyPr spcFirstLastPara="1" wrap="square" lIns="0" tIns="13325" rIns="0" bIns="0" anchor="t" anchorCtr="0">
            <a:spAutoFit/>
          </a:bodyPr>
          <a:lstStyle/>
          <a:p>
            <a:pPr marL="299085" marR="0" lvl="0" indent="-287019" algn="l" rtl="0">
              <a:lnSpc>
                <a:spcPct val="100000"/>
              </a:lnSpc>
              <a:spcBef>
                <a:spcPts val="0"/>
              </a:spcBef>
              <a:spcAft>
                <a:spcPts val="0"/>
              </a:spcAft>
              <a:buClr>
                <a:srgbClr val="000000"/>
              </a:buClr>
              <a:buSzPts val="1700"/>
              <a:buFont typeface="Courier New"/>
              <a:buChar char="o"/>
            </a:pPr>
            <a:r>
              <a:rPr lang="en-US" sz="1700">
                <a:solidFill>
                  <a:srgbClr val="404040"/>
                </a:solidFill>
                <a:latin typeface="Arial"/>
                <a:ea typeface="Arial"/>
                <a:cs typeface="Arial"/>
                <a:sym typeface="Arial"/>
              </a:rPr>
              <a:t>Choose a web hosting provider</a:t>
            </a:r>
            <a:endParaRPr sz="1700">
              <a:latin typeface="Arial"/>
              <a:ea typeface="Arial"/>
              <a:cs typeface="Arial"/>
              <a:sym typeface="Arial"/>
            </a:endParaRPr>
          </a:p>
          <a:p>
            <a:pPr marL="299085" marR="0" lvl="0" indent="-287019" algn="l" rtl="0">
              <a:lnSpc>
                <a:spcPct val="100000"/>
              </a:lnSpc>
              <a:spcBef>
                <a:spcPts val="0"/>
              </a:spcBef>
              <a:spcAft>
                <a:spcPts val="0"/>
              </a:spcAft>
              <a:buClr>
                <a:srgbClr val="000000"/>
              </a:buClr>
              <a:buSzPts val="1700"/>
              <a:buFont typeface="Courier New"/>
              <a:buChar char="o"/>
            </a:pPr>
            <a:r>
              <a:rPr lang="en-US" sz="1700">
                <a:solidFill>
                  <a:srgbClr val="404040"/>
                </a:solidFill>
                <a:latin typeface="Arial"/>
                <a:ea typeface="Arial"/>
                <a:cs typeface="Arial"/>
                <a:sym typeface="Arial"/>
              </a:rPr>
              <a:t>Select a hosting plan</a:t>
            </a:r>
            <a:endParaRPr sz="1700">
              <a:latin typeface="Arial"/>
              <a:ea typeface="Arial"/>
              <a:cs typeface="Arial"/>
              <a:sym typeface="Arial"/>
            </a:endParaRPr>
          </a:p>
          <a:p>
            <a:pPr marL="299085" marR="0" lvl="0" indent="-287019" algn="l" rtl="0">
              <a:lnSpc>
                <a:spcPct val="100000"/>
              </a:lnSpc>
              <a:spcBef>
                <a:spcPts val="0"/>
              </a:spcBef>
              <a:spcAft>
                <a:spcPts val="0"/>
              </a:spcAft>
              <a:buClr>
                <a:srgbClr val="000000"/>
              </a:buClr>
              <a:buSzPts val="1700"/>
              <a:buFont typeface="Courier New"/>
              <a:buChar char="o"/>
            </a:pPr>
            <a:r>
              <a:rPr lang="en-US" sz="1700">
                <a:solidFill>
                  <a:srgbClr val="404040"/>
                </a:solidFill>
                <a:latin typeface="Arial"/>
                <a:ea typeface="Arial"/>
                <a:cs typeface="Arial"/>
                <a:sym typeface="Arial"/>
              </a:rPr>
              <a:t>Choose a domain name</a:t>
            </a:r>
            <a:endParaRPr sz="1700">
              <a:latin typeface="Arial"/>
              <a:ea typeface="Arial"/>
              <a:cs typeface="Arial"/>
              <a:sym typeface="Arial"/>
            </a:endParaRPr>
          </a:p>
          <a:p>
            <a:pPr marL="299085" marR="0" lvl="0" indent="-287019" algn="l" rtl="0">
              <a:lnSpc>
                <a:spcPct val="100000"/>
              </a:lnSpc>
              <a:spcBef>
                <a:spcPts val="0"/>
              </a:spcBef>
              <a:spcAft>
                <a:spcPts val="0"/>
              </a:spcAft>
              <a:buClr>
                <a:srgbClr val="000000"/>
              </a:buClr>
              <a:buSzPts val="1700"/>
              <a:buFont typeface="Courier New"/>
              <a:buChar char="o"/>
            </a:pPr>
            <a:r>
              <a:rPr lang="en-US" sz="1700">
                <a:solidFill>
                  <a:srgbClr val="404040"/>
                </a:solidFill>
                <a:latin typeface="Arial"/>
                <a:ea typeface="Arial"/>
                <a:cs typeface="Arial"/>
                <a:sym typeface="Arial"/>
              </a:rPr>
              <a:t>Set up your hosting account</a:t>
            </a:r>
            <a:endParaRPr sz="1700">
              <a:latin typeface="Arial"/>
              <a:ea typeface="Arial"/>
              <a:cs typeface="Arial"/>
              <a:sym typeface="Arial"/>
            </a:endParaRPr>
          </a:p>
          <a:p>
            <a:pPr marL="299085" marR="0" lvl="0" indent="-287019" algn="l" rtl="0">
              <a:lnSpc>
                <a:spcPct val="100000"/>
              </a:lnSpc>
              <a:spcBef>
                <a:spcPts val="0"/>
              </a:spcBef>
              <a:spcAft>
                <a:spcPts val="0"/>
              </a:spcAft>
              <a:buClr>
                <a:srgbClr val="000000"/>
              </a:buClr>
              <a:buSzPts val="1700"/>
              <a:buFont typeface="Courier New"/>
              <a:buChar char="o"/>
            </a:pPr>
            <a:r>
              <a:rPr lang="en-US" sz="1700">
                <a:solidFill>
                  <a:srgbClr val="404040"/>
                </a:solidFill>
                <a:latin typeface="Arial"/>
                <a:ea typeface="Arial"/>
                <a:cs typeface="Arial"/>
                <a:sym typeface="Arial"/>
              </a:rPr>
              <a:t>Upload your website files</a:t>
            </a:r>
            <a:endParaRPr sz="1700">
              <a:latin typeface="Arial"/>
              <a:ea typeface="Arial"/>
              <a:cs typeface="Arial"/>
              <a:sym typeface="Arial"/>
            </a:endParaRPr>
          </a:p>
          <a:p>
            <a:pPr marL="299085" marR="0" lvl="0" indent="-287019" algn="l" rtl="0">
              <a:lnSpc>
                <a:spcPct val="100000"/>
              </a:lnSpc>
              <a:spcBef>
                <a:spcPts val="0"/>
              </a:spcBef>
              <a:spcAft>
                <a:spcPts val="0"/>
              </a:spcAft>
              <a:buClr>
                <a:srgbClr val="000000"/>
              </a:buClr>
              <a:buSzPts val="1700"/>
              <a:buFont typeface="Courier New"/>
              <a:buChar char="o"/>
            </a:pPr>
            <a:r>
              <a:rPr lang="en-US" sz="1700">
                <a:solidFill>
                  <a:srgbClr val="404040"/>
                </a:solidFill>
                <a:latin typeface="Arial"/>
                <a:ea typeface="Arial"/>
                <a:cs typeface="Arial"/>
                <a:sym typeface="Arial"/>
              </a:rPr>
              <a:t>Configure your website</a:t>
            </a:r>
            <a:endParaRPr sz="1700">
              <a:latin typeface="Arial"/>
              <a:ea typeface="Arial"/>
              <a:cs typeface="Arial"/>
              <a:sym typeface="Arial"/>
            </a:endParaRPr>
          </a:p>
          <a:p>
            <a:pPr marL="299085" marR="0" lvl="0" indent="-287019" algn="l" rtl="0">
              <a:lnSpc>
                <a:spcPct val="100000"/>
              </a:lnSpc>
              <a:spcBef>
                <a:spcPts val="0"/>
              </a:spcBef>
              <a:spcAft>
                <a:spcPts val="0"/>
              </a:spcAft>
              <a:buClr>
                <a:srgbClr val="000000"/>
              </a:buClr>
              <a:buSzPts val="1700"/>
              <a:buFont typeface="Courier New"/>
              <a:buChar char="o"/>
            </a:pPr>
            <a:r>
              <a:rPr lang="en-US" sz="1700">
                <a:solidFill>
                  <a:srgbClr val="404040"/>
                </a:solidFill>
                <a:latin typeface="Arial"/>
                <a:ea typeface="Arial"/>
                <a:cs typeface="Arial"/>
                <a:sym typeface="Arial"/>
              </a:rPr>
              <a:t>Test your website</a:t>
            </a:r>
            <a:endParaRPr sz="1700">
              <a:latin typeface="Arial"/>
              <a:ea typeface="Arial"/>
              <a:cs typeface="Arial"/>
              <a:sym typeface="Arial"/>
            </a:endParaRPr>
          </a:p>
          <a:p>
            <a:pPr marL="299085" marR="0" lvl="0" indent="-287019" algn="l" rtl="0">
              <a:lnSpc>
                <a:spcPct val="100000"/>
              </a:lnSpc>
              <a:spcBef>
                <a:spcPts val="0"/>
              </a:spcBef>
              <a:spcAft>
                <a:spcPts val="0"/>
              </a:spcAft>
              <a:buClr>
                <a:srgbClr val="000000"/>
              </a:buClr>
              <a:buSzPts val="1700"/>
              <a:buFont typeface="Courier New"/>
              <a:buChar char="o"/>
            </a:pPr>
            <a:r>
              <a:rPr lang="en-US" sz="1700">
                <a:solidFill>
                  <a:srgbClr val="404040"/>
                </a:solidFill>
                <a:latin typeface="Arial"/>
                <a:ea typeface="Arial"/>
                <a:cs typeface="Arial"/>
                <a:sym typeface="Arial"/>
              </a:rPr>
              <a:t>Make your website live</a:t>
            </a:r>
            <a:endParaRPr sz="1700">
              <a:latin typeface="Arial"/>
              <a:ea typeface="Arial"/>
              <a:cs typeface="Arial"/>
              <a:sym typeface="Arial"/>
            </a:endParaRPr>
          </a:p>
          <a:p>
            <a:pPr marL="299085" marR="0" lvl="0" indent="-287019" algn="l" rtl="0">
              <a:lnSpc>
                <a:spcPct val="100000"/>
              </a:lnSpc>
              <a:spcBef>
                <a:spcPts val="0"/>
              </a:spcBef>
              <a:spcAft>
                <a:spcPts val="0"/>
              </a:spcAft>
              <a:buClr>
                <a:srgbClr val="000000"/>
              </a:buClr>
              <a:buSzPts val="1700"/>
              <a:buFont typeface="Courier New"/>
              <a:buChar char="o"/>
            </a:pPr>
            <a:r>
              <a:rPr lang="en-US" sz="1700">
                <a:solidFill>
                  <a:srgbClr val="404040"/>
                </a:solidFill>
                <a:latin typeface="Arial"/>
                <a:ea typeface="Arial"/>
                <a:cs typeface="Arial"/>
                <a:sym typeface="Arial"/>
              </a:rPr>
              <a:t>Maintain your website</a:t>
            </a:r>
            <a:endParaRPr sz="1700">
              <a:latin typeface="Arial"/>
              <a:ea typeface="Arial"/>
              <a:cs typeface="Arial"/>
              <a:sym typeface="Arial"/>
            </a:endParaRPr>
          </a:p>
          <a:p>
            <a:pPr marL="0" marR="0" lvl="0" indent="0" algn="l" rtl="0">
              <a:lnSpc>
                <a:spcPct val="100000"/>
              </a:lnSpc>
              <a:spcBef>
                <a:spcPts val="40"/>
              </a:spcBef>
              <a:spcAft>
                <a:spcPts val="0"/>
              </a:spcAft>
              <a:buNone/>
            </a:pPr>
            <a:endParaRPr sz="2800">
              <a:latin typeface="Arial"/>
              <a:ea typeface="Arial"/>
              <a:cs typeface="Arial"/>
              <a:sym typeface="Arial"/>
            </a:endParaRPr>
          </a:p>
          <a:p>
            <a:pPr marL="113029" marR="0" lvl="0" indent="0" algn="l" rtl="0">
              <a:lnSpc>
                <a:spcPct val="100000"/>
              </a:lnSpc>
              <a:spcBef>
                <a:spcPts val="0"/>
              </a:spcBef>
              <a:spcAft>
                <a:spcPts val="0"/>
              </a:spcAft>
              <a:buNone/>
            </a:pPr>
            <a:r>
              <a:rPr lang="en-US" sz="1800" b="1">
                <a:solidFill>
                  <a:srgbClr val="C78B31"/>
                </a:solidFill>
                <a:latin typeface="Times New Roman"/>
                <a:ea typeface="Times New Roman"/>
                <a:cs typeface="Times New Roman"/>
                <a:sym typeface="Times New Roman"/>
              </a:rPr>
              <a:t>Summary of your task</a:t>
            </a:r>
            <a:endParaRPr sz="1800">
              <a:latin typeface="Times New Roman"/>
              <a:ea typeface="Times New Roman"/>
              <a:cs typeface="Times New Roman"/>
              <a:sym typeface="Times New Roman"/>
            </a:endParaRPr>
          </a:p>
          <a:p>
            <a:pPr marL="113029" marR="5080" lvl="0" indent="0" algn="l" rtl="0">
              <a:lnSpc>
                <a:spcPct val="100000"/>
              </a:lnSpc>
              <a:spcBef>
                <a:spcPts val="760"/>
              </a:spcBef>
              <a:spcAft>
                <a:spcPts val="0"/>
              </a:spcAft>
              <a:buNone/>
            </a:pPr>
            <a:r>
              <a:rPr lang="en-US" sz="1400">
                <a:solidFill>
                  <a:srgbClr val="404040"/>
                </a:solidFill>
                <a:latin typeface="Arial"/>
                <a:ea typeface="Arial"/>
                <a:cs typeface="Arial"/>
                <a:sym typeface="Arial"/>
              </a:rPr>
              <a:t>To host a website so that it can be accessed from anywhere, you need to choose a web hosting provider  and select a hosting plan. Then, you'll need to choose a domain name and set up your hosting account.  You'll also need to upload your website files, configure your website, test it, and make it live by pointing  your domain name to your hosting account. Finally, it's important to maintain your website by updating  software, monitoring performance, and backing up your website regularly.</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p:nvPr/>
        </p:nvSpPr>
        <p:spPr>
          <a:xfrm>
            <a:off x="4040885" y="2258695"/>
            <a:ext cx="10718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213669"/>
                </a:solidFill>
                <a:latin typeface="Times New Roman"/>
                <a:ea typeface="Times New Roman"/>
                <a:cs typeface="Times New Roman"/>
                <a:sym typeface="Times New Roman"/>
              </a:rPr>
              <a:t>Check-List</a:t>
            </a:r>
            <a:endParaRPr sz="1800">
              <a:latin typeface="Times New Roman"/>
              <a:ea typeface="Times New Roman"/>
              <a:cs typeface="Times New Roman"/>
              <a:sym typeface="Times New Roman"/>
            </a:endParaRPr>
          </a:p>
        </p:txBody>
      </p:sp>
      <p:sp>
        <p:nvSpPr>
          <p:cNvPr id="104" name="Google Shape;104;p5"/>
          <p:cNvSpPr txBox="1"/>
          <p:nvPr/>
        </p:nvSpPr>
        <p:spPr>
          <a:xfrm>
            <a:off x="1186992" y="1023061"/>
            <a:ext cx="1267460" cy="1778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000">
                <a:latin typeface="Times New Roman"/>
                <a:ea typeface="Times New Roman"/>
                <a:cs typeface="Times New Roman"/>
                <a:sym typeface="Times New Roman"/>
              </a:rPr>
              <a:t>create AWS EC2 instance</a:t>
            </a:r>
            <a:endParaRPr sz="1000">
              <a:latin typeface="Times New Roman"/>
              <a:ea typeface="Times New Roman"/>
              <a:cs typeface="Times New Roman"/>
              <a:sym typeface="Times New Roman"/>
            </a:endParaRPr>
          </a:p>
        </p:txBody>
      </p:sp>
      <p:sp>
        <p:nvSpPr>
          <p:cNvPr id="105" name="Google Shape;105;p5"/>
          <p:cNvSpPr txBox="1"/>
          <p:nvPr/>
        </p:nvSpPr>
        <p:spPr>
          <a:xfrm>
            <a:off x="645972" y="2175128"/>
            <a:ext cx="1622425" cy="330200"/>
          </a:xfrm>
          <a:prstGeom prst="rect">
            <a:avLst/>
          </a:prstGeom>
          <a:noFill/>
          <a:ln>
            <a:noFill/>
          </a:ln>
        </p:spPr>
        <p:txBody>
          <a:bodyPr spcFirstLastPara="1" wrap="square" lIns="0" tIns="12050" rIns="0" bIns="0" anchor="t" anchorCtr="0">
            <a:spAutoFit/>
          </a:bodyPr>
          <a:lstStyle/>
          <a:p>
            <a:pPr marL="0" marR="5715" lvl="0" indent="0" algn="r" rtl="0">
              <a:lnSpc>
                <a:spcPct val="100000"/>
              </a:lnSpc>
              <a:spcBef>
                <a:spcPts val="0"/>
              </a:spcBef>
              <a:spcAft>
                <a:spcPts val="0"/>
              </a:spcAft>
              <a:buNone/>
            </a:pPr>
            <a:r>
              <a:rPr lang="en-US" sz="1000">
                <a:latin typeface="Times New Roman"/>
                <a:ea typeface="Times New Roman"/>
                <a:cs typeface="Times New Roman"/>
                <a:sym typeface="Times New Roman"/>
              </a:rPr>
              <a:t>add all dependencies required for</a:t>
            </a:r>
            <a:endParaRPr sz="1000">
              <a:latin typeface="Times New Roman"/>
              <a:ea typeface="Times New Roman"/>
              <a:cs typeface="Times New Roman"/>
              <a:sym typeface="Times New Roman"/>
            </a:endParaRPr>
          </a:p>
          <a:p>
            <a:pPr marL="0" marR="5080" lvl="0" indent="0" algn="r" rtl="0">
              <a:lnSpc>
                <a:spcPct val="100000"/>
              </a:lnSpc>
              <a:spcBef>
                <a:spcPts val="0"/>
              </a:spcBef>
              <a:spcAft>
                <a:spcPts val="0"/>
              </a:spcAft>
              <a:buNone/>
            </a:pPr>
            <a:r>
              <a:rPr lang="en-US" sz="1000">
                <a:latin typeface="Times New Roman"/>
                <a:ea typeface="Times New Roman"/>
                <a:cs typeface="Times New Roman"/>
                <a:sym typeface="Times New Roman"/>
              </a:rPr>
              <a:t>deployment</a:t>
            </a:r>
            <a:endParaRPr sz="1000">
              <a:latin typeface="Times New Roman"/>
              <a:ea typeface="Times New Roman"/>
              <a:cs typeface="Times New Roman"/>
              <a:sym typeface="Times New Roman"/>
            </a:endParaRPr>
          </a:p>
        </p:txBody>
      </p:sp>
      <p:sp>
        <p:nvSpPr>
          <p:cNvPr id="106" name="Google Shape;106;p5"/>
          <p:cNvSpPr txBox="1"/>
          <p:nvPr/>
        </p:nvSpPr>
        <p:spPr>
          <a:xfrm>
            <a:off x="1161694" y="3435858"/>
            <a:ext cx="1278255" cy="330200"/>
          </a:xfrm>
          <a:prstGeom prst="rect">
            <a:avLst/>
          </a:prstGeom>
          <a:noFill/>
          <a:ln>
            <a:noFill/>
          </a:ln>
        </p:spPr>
        <p:txBody>
          <a:bodyPr spcFirstLastPara="1" wrap="square" lIns="0" tIns="12050" rIns="0" bIns="0" anchor="t" anchorCtr="0">
            <a:spAutoFit/>
          </a:bodyPr>
          <a:lstStyle/>
          <a:p>
            <a:pPr marL="0" marR="5080" lvl="0" indent="0" algn="r" rtl="0">
              <a:lnSpc>
                <a:spcPct val="100000"/>
              </a:lnSpc>
              <a:spcBef>
                <a:spcPts val="0"/>
              </a:spcBef>
              <a:spcAft>
                <a:spcPts val="0"/>
              </a:spcAft>
              <a:buNone/>
            </a:pPr>
            <a:r>
              <a:rPr lang="en-US" sz="1000">
                <a:latin typeface="Times New Roman"/>
                <a:ea typeface="Times New Roman"/>
                <a:cs typeface="Times New Roman"/>
                <a:sym typeface="Times New Roman"/>
              </a:rPr>
              <a:t>Migrate entire database to</a:t>
            </a:r>
            <a:endParaRPr sz="1000">
              <a:latin typeface="Times New Roman"/>
              <a:ea typeface="Times New Roman"/>
              <a:cs typeface="Times New Roman"/>
              <a:sym typeface="Times New Roman"/>
            </a:endParaRPr>
          </a:p>
          <a:p>
            <a:pPr marL="0" marR="5080" lvl="0" indent="0" algn="r" rtl="0">
              <a:lnSpc>
                <a:spcPct val="100000"/>
              </a:lnSpc>
              <a:spcBef>
                <a:spcPts val="0"/>
              </a:spcBef>
              <a:spcAft>
                <a:spcPts val="0"/>
              </a:spcAft>
              <a:buNone/>
            </a:pPr>
            <a:r>
              <a:rPr lang="en-US" sz="1000">
                <a:latin typeface="Times New Roman"/>
                <a:ea typeface="Times New Roman"/>
                <a:cs typeface="Times New Roman"/>
                <a:sym typeface="Times New Roman"/>
              </a:rPr>
              <a:t>mongodb atlas</a:t>
            </a:r>
            <a:endParaRPr sz="1000">
              <a:latin typeface="Times New Roman"/>
              <a:ea typeface="Times New Roman"/>
              <a:cs typeface="Times New Roman"/>
              <a:sym typeface="Times New Roman"/>
            </a:endParaRPr>
          </a:p>
        </p:txBody>
      </p:sp>
      <p:sp>
        <p:nvSpPr>
          <p:cNvPr id="107" name="Google Shape;107;p5"/>
          <p:cNvSpPr txBox="1"/>
          <p:nvPr/>
        </p:nvSpPr>
        <p:spPr>
          <a:xfrm>
            <a:off x="1306830" y="4245660"/>
            <a:ext cx="2126615" cy="330200"/>
          </a:xfrm>
          <a:prstGeom prst="rect">
            <a:avLst/>
          </a:prstGeom>
          <a:noFill/>
          <a:ln>
            <a:noFill/>
          </a:ln>
        </p:spPr>
        <p:txBody>
          <a:bodyPr spcFirstLastPara="1" wrap="square" lIns="0" tIns="12050" rIns="0" bIns="0" anchor="t" anchorCtr="0">
            <a:spAutoFit/>
          </a:bodyPr>
          <a:lstStyle/>
          <a:p>
            <a:pPr marL="0" marR="5715" lvl="0" indent="0" algn="r" rtl="0">
              <a:lnSpc>
                <a:spcPct val="100000"/>
              </a:lnSpc>
              <a:spcBef>
                <a:spcPts val="0"/>
              </a:spcBef>
              <a:spcAft>
                <a:spcPts val="0"/>
              </a:spcAft>
              <a:buNone/>
            </a:pPr>
            <a:r>
              <a:rPr lang="en-US" sz="1000">
                <a:latin typeface="Times New Roman"/>
                <a:ea typeface="Times New Roman"/>
                <a:cs typeface="Times New Roman"/>
                <a:sym typeface="Times New Roman"/>
              </a:rPr>
              <a:t>run node server on development using pm2</a:t>
            </a:r>
            <a:endParaRPr sz="1000">
              <a:latin typeface="Times New Roman"/>
              <a:ea typeface="Times New Roman"/>
              <a:cs typeface="Times New Roman"/>
              <a:sym typeface="Times New Roman"/>
            </a:endParaRPr>
          </a:p>
          <a:p>
            <a:pPr marL="0" marR="5080" lvl="0" indent="0" algn="r" rtl="0">
              <a:lnSpc>
                <a:spcPct val="100000"/>
              </a:lnSpc>
              <a:spcBef>
                <a:spcPts val="0"/>
              </a:spcBef>
              <a:spcAft>
                <a:spcPts val="0"/>
              </a:spcAft>
              <a:buNone/>
            </a:pPr>
            <a:r>
              <a:rPr lang="en-US" sz="1000">
                <a:latin typeface="Times New Roman"/>
                <a:ea typeface="Times New Roman"/>
                <a:cs typeface="Times New Roman"/>
                <a:sym typeface="Times New Roman"/>
              </a:rPr>
              <a:t>service manager</a:t>
            </a:r>
            <a:endParaRPr sz="1000">
              <a:latin typeface="Times New Roman"/>
              <a:ea typeface="Times New Roman"/>
              <a:cs typeface="Times New Roman"/>
              <a:sym typeface="Times New Roman"/>
            </a:endParaRPr>
          </a:p>
        </p:txBody>
      </p:sp>
      <p:sp>
        <p:nvSpPr>
          <p:cNvPr id="108" name="Google Shape;108;p5"/>
          <p:cNvSpPr txBox="1"/>
          <p:nvPr/>
        </p:nvSpPr>
        <p:spPr>
          <a:xfrm>
            <a:off x="6695313" y="1023061"/>
            <a:ext cx="2124075" cy="1778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000">
                <a:latin typeface="Times New Roman"/>
                <a:ea typeface="Times New Roman"/>
                <a:cs typeface="Times New Roman"/>
                <a:sym typeface="Times New Roman"/>
              </a:rPr>
              <a:t>build your react application for production</a:t>
            </a:r>
            <a:endParaRPr sz="1000">
              <a:latin typeface="Times New Roman"/>
              <a:ea typeface="Times New Roman"/>
              <a:cs typeface="Times New Roman"/>
              <a:sym typeface="Times New Roman"/>
            </a:endParaRPr>
          </a:p>
        </p:txBody>
      </p:sp>
      <p:sp>
        <p:nvSpPr>
          <p:cNvPr id="109" name="Google Shape;109;p5"/>
          <p:cNvSpPr txBox="1"/>
          <p:nvPr/>
        </p:nvSpPr>
        <p:spPr>
          <a:xfrm>
            <a:off x="6866890" y="2175128"/>
            <a:ext cx="1524000" cy="330200"/>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1000">
                <a:latin typeface="Times New Roman"/>
                <a:ea typeface="Times New Roman"/>
                <a:cs typeface="Times New Roman"/>
                <a:sym typeface="Times New Roman"/>
              </a:rPr>
              <a:t>forwared required ports on ec2  instance</a:t>
            </a:r>
            <a:endParaRPr sz="1000">
              <a:latin typeface="Times New Roman"/>
              <a:ea typeface="Times New Roman"/>
              <a:cs typeface="Times New Roman"/>
              <a:sym typeface="Times New Roman"/>
            </a:endParaRPr>
          </a:p>
        </p:txBody>
      </p:sp>
      <p:sp>
        <p:nvSpPr>
          <p:cNvPr id="110" name="Google Shape;110;p5"/>
          <p:cNvSpPr txBox="1"/>
          <p:nvPr/>
        </p:nvSpPr>
        <p:spPr>
          <a:xfrm>
            <a:off x="6681978" y="3435858"/>
            <a:ext cx="1377315" cy="330200"/>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1000">
                <a:latin typeface="Times New Roman"/>
                <a:ea typeface="Times New Roman"/>
                <a:cs typeface="Times New Roman"/>
                <a:sym typeface="Times New Roman"/>
              </a:rPr>
              <a:t>set all environment varialble  withs appropriate values</a:t>
            </a:r>
            <a:endParaRPr sz="1000">
              <a:latin typeface="Times New Roman"/>
              <a:ea typeface="Times New Roman"/>
              <a:cs typeface="Times New Roman"/>
              <a:sym typeface="Times New Roman"/>
            </a:endParaRPr>
          </a:p>
        </p:txBody>
      </p:sp>
      <p:sp>
        <p:nvSpPr>
          <p:cNvPr id="111" name="Google Shape;111;p5"/>
          <p:cNvSpPr txBox="1"/>
          <p:nvPr/>
        </p:nvSpPr>
        <p:spPr>
          <a:xfrm>
            <a:off x="5664453" y="4245660"/>
            <a:ext cx="1518285" cy="330200"/>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1000">
                <a:latin typeface="Times New Roman"/>
                <a:ea typeface="Times New Roman"/>
                <a:cs typeface="Times New Roman"/>
                <a:sym typeface="Times New Roman"/>
              </a:rPr>
              <a:t>Host your react application on  server</a:t>
            </a:r>
            <a:endParaRPr sz="1000">
              <a:latin typeface="Times New Roman"/>
              <a:ea typeface="Times New Roman"/>
              <a:cs typeface="Times New Roman"/>
              <a:sym typeface="Times New Roman"/>
            </a:endParaRPr>
          </a:p>
        </p:txBody>
      </p:sp>
      <p:sp>
        <p:nvSpPr>
          <p:cNvPr id="112" name="Google Shape;112;p5"/>
          <p:cNvSpPr txBox="1">
            <a:spLocks noGrp="1"/>
          </p:cNvSpPr>
          <p:nvPr>
            <p:ph type="title"/>
          </p:nvPr>
        </p:nvSpPr>
        <p:spPr>
          <a:xfrm>
            <a:off x="271983" y="181102"/>
            <a:ext cx="286131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solidFill>
                  <a:srgbClr val="C78B31"/>
                </a:solidFill>
              </a:rPr>
              <a:t>Assessment Parameter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grpSp>
        <p:nvGrpSpPr>
          <p:cNvPr id="117" name="Google Shape;117;p6"/>
          <p:cNvGrpSpPr/>
          <p:nvPr/>
        </p:nvGrpSpPr>
        <p:grpSpPr>
          <a:xfrm>
            <a:off x="1" y="27"/>
            <a:ext cx="9143999" cy="5143473"/>
            <a:chOff x="0" y="25"/>
            <a:chExt cx="9143999" cy="5143473"/>
          </a:xfrm>
        </p:grpSpPr>
        <p:pic>
          <p:nvPicPr>
            <p:cNvPr id="118" name="Google Shape;118;p6"/>
            <p:cNvPicPr preferRelativeResize="0"/>
            <p:nvPr/>
          </p:nvPicPr>
          <p:blipFill rotWithShape="1">
            <a:blip r:embed="rId3">
              <a:alphaModFix/>
            </a:blip>
            <a:srcRect/>
            <a:stretch/>
          </p:blipFill>
          <p:spPr>
            <a:xfrm>
              <a:off x="0" y="25"/>
              <a:ext cx="9143999" cy="5143473"/>
            </a:xfrm>
            <a:prstGeom prst="rect">
              <a:avLst/>
            </a:prstGeom>
            <a:noFill/>
            <a:ln>
              <a:noFill/>
            </a:ln>
          </p:spPr>
        </p:pic>
        <p:sp>
          <p:nvSpPr>
            <p:cNvPr id="119" name="Google Shape;119;p6"/>
            <p:cNvSpPr/>
            <p:nvPr/>
          </p:nvSpPr>
          <p:spPr>
            <a:xfrm>
              <a:off x="2240280" y="1408175"/>
              <a:ext cx="4811395" cy="76200"/>
            </a:xfrm>
            <a:custGeom>
              <a:avLst/>
              <a:gdLst/>
              <a:ahLst/>
              <a:cxnLst/>
              <a:rect l="l" t="t" r="r" b="b"/>
              <a:pathLst>
                <a:path w="4811395" h="76200" extrusionOk="0">
                  <a:moveTo>
                    <a:pt x="4811268" y="0"/>
                  </a:moveTo>
                  <a:lnTo>
                    <a:pt x="0" y="0"/>
                  </a:lnTo>
                  <a:lnTo>
                    <a:pt x="0" y="76200"/>
                  </a:lnTo>
                  <a:lnTo>
                    <a:pt x="4811268" y="76200"/>
                  </a:lnTo>
                  <a:lnTo>
                    <a:pt x="4811268" y="0"/>
                  </a:lnTo>
                  <a:close/>
                </a:path>
              </a:pathLst>
            </a:custGeom>
            <a:solidFill>
              <a:srgbClr val="EFC7C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0" name="Google Shape;120;p6"/>
            <p:cNvPicPr preferRelativeResize="0"/>
            <p:nvPr/>
          </p:nvPicPr>
          <p:blipFill rotWithShape="1">
            <a:blip r:embed="rId4">
              <a:alphaModFix/>
            </a:blip>
            <a:srcRect/>
            <a:stretch/>
          </p:blipFill>
          <p:spPr>
            <a:xfrm>
              <a:off x="2507455" y="1750217"/>
              <a:ext cx="971550" cy="1104588"/>
            </a:xfrm>
            <a:prstGeom prst="rect">
              <a:avLst/>
            </a:prstGeom>
            <a:noFill/>
            <a:ln>
              <a:noFill/>
            </a:ln>
          </p:spPr>
        </p:pic>
      </p:grpSp>
      <p:sp>
        <p:nvSpPr>
          <p:cNvPr id="121" name="Google Shape;121;p6"/>
          <p:cNvSpPr txBox="1"/>
          <p:nvPr/>
        </p:nvSpPr>
        <p:spPr>
          <a:xfrm>
            <a:off x="2232660" y="614172"/>
            <a:ext cx="4819015" cy="832485"/>
          </a:xfrm>
          <a:prstGeom prst="rect">
            <a:avLst/>
          </a:prstGeom>
          <a:solidFill>
            <a:srgbClr val="213669"/>
          </a:solidFill>
          <a:ln>
            <a:noFill/>
          </a:ln>
        </p:spPr>
        <p:txBody>
          <a:bodyPr spcFirstLastPara="1" wrap="square" lIns="0" tIns="6350" rIns="0" bIns="0" anchor="t" anchorCtr="0">
            <a:spAutoFit/>
          </a:bodyPr>
          <a:lstStyle/>
          <a:p>
            <a:pPr marL="0" marR="0" lvl="0" indent="0" algn="l" rtl="0">
              <a:lnSpc>
                <a:spcPct val="100000"/>
              </a:lnSpc>
              <a:spcBef>
                <a:spcPts val="0"/>
              </a:spcBef>
              <a:spcAft>
                <a:spcPts val="0"/>
              </a:spcAft>
              <a:buNone/>
            </a:pPr>
            <a:endParaRPr sz="1800">
              <a:latin typeface="Times New Roman"/>
              <a:ea typeface="Times New Roman"/>
              <a:cs typeface="Times New Roman"/>
              <a:sym typeface="Times New Roman"/>
            </a:endParaRPr>
          </a:p>
          <a:p>
            <a:pPr marL="1905" marR="0" lvl="0" indent="0" algn="ctr" rtl="0">
              <a:lnSpc>
                <a:spcPct val="100000"/>
              </a:lnSpc>
              <a:spcBef>
                <a:spcPts val="5"/>
              </a:spcBef>
              <a:spcAft>
                <a:spcPts val="0"/>
              </a:spcAft>
              <a:buNone/>
            </a:pPr>
            <a:r>
              <a:rPr lang="en-US" sz="1800" b="1" i="1">
                <a:solidFill>
                  <a:srgbClr val="FFFFFF"/>
                </a:solidFill>
                <a:latin typeface="Trebuchet MS"/>
                <a:ea typeface="Trebuchet MS"/>
                <a:cs typeface="Trebuchet MS"/>
                <a:sym typeface="Trebuchet MS"/>
              </a:rPr>
              <a:t>Submission Github</a:t>
            </a:r>
            <a:endParaRPr sz="1800">
              <a:latin typeface="Trebuchet MS"/>
              <a:ea typeface="Trebuchet MS"/>
              <a:cs typeface="Trebuchet MS"/>
              <a:sym typeface="Trebuchet MS"/>
            </a:endParaRPr>
          </a:p>
        </p:txBody>
      </p:sp>
      <p:sp>
        <p:nvSpPr>
          <p:cNvPr id="122" name="Google Shape;122;p6"/>
          <p:cNvSpPr txBox="1"/>
          <p:nvPr/>
        </p:nvSpPr>
        <p:spPr>
          <a:xfrm>
            <a:off x="3571876" y="1671638"/>
            <a:ext cx="3407568" cy="11208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err="1">
                <a:latin typeface="Trebuchet MS"/>
                <a:ea typeface="Trebuchet MS"/>
                <a:cs typeface="Trebuchet MS"/>
                <a:sym typeface="Trebuchet MS"/>
              </a:rPr>
              <a:t>kevin</a:t>
            </a:r>
            <a:r>
              <a:rPr lang="en-US" sz="1800" dirty="0">
                <a:latin typeface="Trebuchet MS"/>
                <a:ea typeface="Trebuchet MS"/>
                <a:cs typeface="Trebuchet MS"/>
                <a:sym typeface="Trebuchet MS"/>
              </a:rPr>
              <a:t>-portfolio-</a:t>
            </a:r>
            <a:r>
              <a:rPr lang="en-US" sz="1800" dirty="0" err="1">
                <a:latin typeface="Trebuchet MS"/>
                <a:ea typeface="Trebuchet MS"/>
                <a:cs typeface="Trebuchet MS"/>
                <a:sym typeface="Trebuchet MS"/>
              </a:rPr>
              <a:t>nm.web.app</a:t>
            </a:r>
            <a:endParaRPr lang="en-US" sz="1800" dirty="0">
              <a:latin typeface="Trebuchet MS"/>
              <a:ea typeface="Trebuchet MS"/>
              <a:cs typeface="Trebuchet MS"/>
              <a:sym typeface="Trebuchet MS"/>
            </a:endParaRPr>
          </a:p>
          <a:p>
            <a:pPr marL="12700" marR="0" lvl="0" indent="0" algn="l" rtl="0">
              <a:lnSpc>
                <a:spcPct val="100000"/>
              </a:lnSpc>
              <a:spcBef>
                <a:spcPts val="0"/>
              </a:spcBef>
              <a:spcAft>
                <a:spcPts val="0"/>
              </a:spcAft>
              <a:buNone/>
            </a:pPr>
            <a:endParaRPr lang="en-US" sz="1800" dirty="0">
              <a:latin typeface="Trebuchet MS"/>
              <a:ea typeface="Trebuchet MS"/>
              <a:cs typeface="Trebuchet MS"/>
              <a:sym typeface="Trebuchet MS"/>
            </a:endParaRPr>
          </a:p>
          <a:p>
            <a:pPr marL="12700" marR="0" lvl="0" indent="0" algn="l" rtl="0">
              <a:lnSpc>
                <a:spcPct val="100000"/>
              </a:lnSpc>
              <a:spcBef>
                <a:spcPts val="0"/>
              </a:spcBef>
              <a:spcAft>
                <a:spcPts val="0"/>
              </a:spcAft>
              <a:buNone/>
            </a:pPr>
            <a:r>
              <a:rPr lang="en-US" sz="1800" dirty="0">
                <a:latin typeface="Trebuchet MS"/>
                <a:ea typeface="Trebuchet MS"/>
                <a:cs typeface="Trebuchet MS"/>
                <a:sym typeface="Trebuchet MS"/>
              </a:rPr>
              <a:t>https://github.com/KevinRichard-L/NAAN-MUDHALVAN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pic>
        <p:nvPicPr>
          <p:cNvPr id="127" name="Google Shape;127;p7"/>
          <p:cNvPicPr preferRelativeResize="0"/>
          <p:nvPr/>
        </p:nvPicPr>
        <p:blipFill rotWithShape="1">
          <a:blip r:embed="rId3">
            <a:alphaModFix/>
          </a:blip>
          <a:srcRect/>
          <a:stretch/>
        </p:blipFill>
        <p:spPr>
          <a:xfrm>
            <a:off x="0" y="25"/>
            <a:ext cx="9143999" cy="514347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357</Words>
  <Application>Microsoft Office PowerPoint</Application>
  <PresentationFormat>On-screen Show (16:9)</PresentationFormat>
  <Paragraphs>64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Courier New</vt:lpstr>
      <vt:lpstr>Times New Roman</vt:lpstr>
      <vt:lpstr>Trebuchet MS</vt:lpstr>
      <vt:lpstr>Office Theme</vt:lpstr>
      <vt:lpstr>“PORTFOLIO WEBSITE”</vt:lpstr>
      <vt:lpstr>Portfolio Website Development</vt:lpstr>
      <vt:lpstr>Task 5 :: Hosting (Module 5)</vt:lpstr>
      <vt:lpstr>Step-Wise Description</vt:lpstr>
      <vt:lpstr>Assessment Parameter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WEBSITE”</dc:title>
  <cp:lastModifiedBy>Kevin Richard</cp:lastModifiedBy>
  <cp:revision>4</cp:revision>
  <dcterms:created xsi:type="dcterms:W3CDTF">2023-05-10T15:15:44Z</dcterms:created>
  <dcterms:modified xsi:type="dcterms:W3CDTF">2023-05-12T18:43:39Z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2023-05-10T00:00:00Z</vt:filetime>
  </property>
  <property fmtid="{D5CDD505-2E9C-101B-9397-08002B2CF9AE}" pid="3" name="Creator">
    <vt:lpwstr>Microsoft® PowerPoint® for Microsoft 365</vt:lpwstr>
  </property>
  <property fmtid="{D5CDD505-2E9C-101B-9397-08002B2CF9AE}" pid="4" name="LastSaved">
    <vt:filetime>2023-05-10T00:00:00Z</vt:filetime>
  </property>
</Properties>
</file>