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2688" y="0"/>
            <a:ext cx="4401312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83" y="181102"/>
            <a:ext cx="860003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941" y="1954974"/>
            <a:ext cx="4293870" cy="233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" y="2428748"/>
            <a:ext cx="39281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213669"/>
                </a:solidFill>
                <a:latin typeface="Trebuchet MS"/>
                <a:cs typeface="Trebuchet MS"/>
              </a:rPr>
              <a:t>“CHAT</a:t>
            </a:r>
            <a:r>
              <a:rPr spc="-19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pc="150" dirty="0">
                <a:solidFill>
                  <a:srgbClr val="213669"/>
                </a:solidFill>
                <a:latin typeface="Trebuchet MS"/>
                <a:cs typeface="Trebuchet MS"/>
              </a:rPr>
              <a:t>APP</a:t>
            </a:r>
            <a:r>
              <a:rPr spc="145" dirty="0">
                <a:solidFill>
                  <a:srgbClr val="213669"/>
                </a:solidFill>
                <a:latin typeface="Trebuchet MS"/>
                <a:cs typeface="Trebuchet MS"/>
              </a:rPr>
              <a:t>L</a:t>
            </a:r>
            <a:r>
              <a:rPr spc="100" dirty="0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spc="225" dirty="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spc="114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pc="100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pc="55" dirty="0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spc="135" dirty="0">
                <a:solidFill>
                  <a:srgbClr val="213669"/>
                </a:solidFill>
                <a:latin typeface="Trebuchet MS"/>
                <a:cs typeface="Trebuchet MS"/>
              </a:rPr>
              <a:t>O</a:t>
            </a:r>
            <a:r>
              <a:rPr spc="270" dirty="0">
                <a:solidFill>
                  <a:srgbClr val="213669"/>
                </a:solidFill>
                <a:latin typeface="Trebuchet MS"/>
                <a:cs typeface="Trebuchet MS"/>
              </a:rPr>
              <a:t>N</a:t>
            </a:r>
            <a:r>
              <a:rPr spc="-21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pc="240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pc="245" dirty="0">
                <a:solidFill>
                  <a:srgbClr val="213669"/>
                </a:solidFill>
                <a:latin typeface="Trebuchet MS"/>
                <a:cs typeface="Trebuchet MS"/>
              </a:rPr>
              <a:t>N</a:t>
            </a:r>
            <a:r>
              <a:rPr spc="120" dirty="0">
                <a:solidFill>
                  <a:srgbClr val="213669"/>
                </a:solidFill>
                <a:latin typeface="Trebuchet MS"/>
                <a:cs typeface="Trebuchet MS"/>
              </a:rPr>
              <a:t>D  WEBSITE”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953" y="3386454"/>
            <a:ext cx="11087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Ta</a:t>
            </a:r>
            <a:r>
              <a:rPr sz="2400" b="1" spc="70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sz="2400" b="1" spc="75" dirty="0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sz="2400" b="1" spc="-1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lang="en-IN"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–</a:t>
            </a:r>
            <a:r>
              <a:rPr sz="2400" b="1" spc="-195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lang="en-US" sz="2400" b="1" spc="-380">
                <a:solidFill>
                  <a:srgbClr val="213669"/>
                </a:solidFill>
                <a:latin typeface="Trebuchet MS"/>
                <a:cs typeface="Trebuchet MS"/>
              </a:rPr>
              <a:t>4</a:t>
            </a:r>
            <a:endParaRPr lang="en-US" sz="2400" b="1" spc="-380" dirty="0">
              <a:solidFill>
                <a:srgbClr val="213669"/>
              </a:solidFill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3163" y="0"/>
            <a:ext cx="600836" cy="39975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8"/>
            <a:ext cx="82296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2108" y="946861"/>
            <a:ext cx="1482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b="1" spc="-85" dirty="0">
                <a:latin typeface="Times New Roman"/>
                <a:cs typeface="Times New Roman"/>
              </a:rPr>
              <a:t>G</a:t>
            </a:r>
            <a:r>
              <a:rPr sz="1000" b="1" spc="-60" dirty="0">
                <a:latin typeface="Times New Roman"/>
                <a:cs typeface="Times New Roman"/>
              </a:rPr>
              <a:t>a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20" dirty="0">
                <a:latin typeface="Times New Roman"/>
                <a:cs typeface="Times New Roman"/>
              </a:rPr>
              <a:t>h</a:t>
            </a:r>
            <a:r>
              <a:rPr sz="1000" b="1" spc="-50" dirty="0">
                <a:latin typeface="Times New Roman"/>
                <a:cs typeface="Times New Roman"/>
              </a:rPr>
              <a:t>er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65" dirty="0">
                <a:latin typeface="Times New Roman"/>
                <a:cs typeface="Times New Roman"/>
              </a:rPr>
              <a:t>r</a:t>
            </a:r>
            <a:r>
              <a:rPr sz="1000" b="1" spc="-25" dirty="0">
                <a:latin typeface="Times New Roman"/>
                <a:cs typeface="Times New Roman"/>
              </a:rPr>
              <a:t>eq</a:t>
            </a:r>
            <a:r>
              <a:rPr sz="1000" b="1" spc="-35" dirty="0">
                <a:latin typeface="Times New Roman"/>
                <a:cs typeface="Times New Roman"/>
              </a:rPr>
              <a:t>u</a:t>
            </a:r>
            <a:r>
              <a:rPr sz="1000" b="1" spc="-25" dirty="0">
                <a:latin typeface="Times New Roman"/>
                <a:cs typeface="Times New Roman"/>
              </a:rPr>
              <a:t>i</a:t>
            </a:r>
            <a:r>
              <a:rPr sz="1000" b="1" spc="-45" dirty="0">
                <a:latin typeface="Times New Roman"/>
                <a:cs typeface="Times New Roman"/>
              </a:rPr>
              <a:t>r</a:t>
            </a:r>
            <a:r>
              <a:rPr sz="1000" b="1" spc="-30" dirty="0">
                <a:latin typeface="Times New Roman"/>
                <a:cs typeface="Times New Roman"/>
              </a:rPr>
              <a:t>e</a:t>
            </a:r>
            <a:r>
              <a:rPr sz="1000" b="1" spc="-55" dirty="0">
                <a:latin typeface="Times New Roman"/>
                <a:cs typeface="Times New Roman"/>
              </a:rPr>
              <a:t>m</a:t>
            </a:r>
            <a:r>
              <a:rPr sz="1000" b="1" spc="-10" dirty="0">
                <a:latin typeface="Times New Roman"/>
                <a:cs typeface="Times New Roman"/>
              </a:rPr>
              <a:t>en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1000" b="1" spc="-45" dirty="0">
                <a:latin typeface="Times New Roman"/>
                <a:cs typeface="Times New Roman"/>
              </a:rPr>
              <a:t>s</a:t>
            </a:r>
            <a:r>
              <a:rPr sz="1000" b="1" dirty="0">
                <a:latin typeface="Times New Roman"/>
                <a:cs typeface="Times New Roman"/>
              </a:rPr>
              <a:t> fo</a:t>
            </a:r>
            <a:r>
              <a:rPr sz="1000" b="1" spc="-60" dirty="0">
                <a:latin typeface="Times New Roman"/>
                <a:cs typeface="Times New Roman"/>
              </a:rPr>
              <a:t>r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20" dirty="0">
                <a:latin typeface="Times New Roman"/>
                <a:cs typeface="Times New Roman"/>
              </a:rPr>
              <a:t>h</a:t>
            </a:r>
            <a:r>
              <a:rPr sz="1000" b="1" spc="-40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b="1" spc="-3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000" y="2175128"/>
            <a:ext cx="1254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imes New Roman"/>
                <a:cs typeface="Times New Roman"/>
              </a:rPr>
              <a:t>Prepar</a:t>
            </a:r>
            <a:r>
              <a:rPr sz="1000" b="1" spc="-40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d</a:t>
            </a: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-55" dirty="0">
                <a:latin typeface="Times New Roman"/>
                <a:cs typeface="Times New Roman"/>
              </a:rPr>
              <a:t>b</a:t>
            </a:r>
            <a:r>
              <a:rPr sz="1000" b="1" spc="-60" dirty="0">
                <a:latin typeface="Times New Roman"/>
                <a:cs typeface="Times New Roman"/>
              </a:rPr>
              <a:t>a</a:t>
            </a:r>
            <a:r>
              <a:rPr sz="1000" b="1" spc="-40" dirty="0">
                <a:latin typeface="Times New Roman"/>
                <a:cs typeface="Times New Roman"/>
              </a:rPr>
              <a:t>se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d</a:t>
            </a:r>
            <a:r>
              <a:rPr sz="1000" b="1" spc="-40" dirty="0">
                <a:latin typeface="Times New Roman"/>
                <a:cs typeface="Times New Roman"/>
              </a:rPr>
              <a:t>es</a:t>
            </a:r>
            <a:r>
              <a:rPr sz="1000" b="1" spc="-10" dirty="0">
                <a:latin typeface="Times New Roman"/>
                <a:cs typeface="Times New Roman"/>
              </a:rPr>
              <a:t>ign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b="1" spc="-45" dirty="0">
                <a:latin typeface="Times New Roman"/>
                <a:cs typeface="Times New Roman"/>
              </a:rPr>
              <a:t>schemas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1798" y="3435858"/>
            <a:ext cx="1208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latin typeface="Times New Roman"/>
                <a:cs typeface="Times New Roman"/>
              </a:rPr>
              <a:t>Get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Times New Roman"/>
                <a:cs typeface="Times New Roman"/>
              </a:rPr>
              <a:t>y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-40" dirty="0">
                <a:latin typeface="Times New Roman"/>
                <a:cs typeface="Times New Roman"/>
              </a:rPr>
              <a:t>ur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ini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1000" b="1" spc="-30" dirty="0">
                <a:latin typeface="Times New Roman"/>
                <a:cs typeface="Times New Roman"/>
              </a:rPr>
              <a:t>i</a:t>
            </a:r>
            <a:r>
              <a:rPr sz="1000" b="1" spc="-55" dirty="0">
                <a:latin typeface="Times New Roman"/>
                <a:cs typeface="Times New Roman"/>
              </a:rPr>
              <a:t>a</a:t>
            </a:r>
            <a:r>
              <a:rPr sz="1000" b="1" spc="-10" dirty="0">
                <a:latin typeface="Times New Roman"/>
                <a:cs typeface="Times New Roman"/>
              </a:rPr>
              <a:t>l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30" dirty="0">
                <a:latin typeface="Times New Roman"/>
                <a:cs typeface="Times New Roman"/>
              </a:rPr>
              <a:t>pr</a:t>
            </a:r>
            <a:r>
              <a:rPr sz="1000" b="1" spc="-40" dirty="0">
                <a:latin typeface="Times New Roman"/>
                <a:cs typeface="Times New Roman"/>
              </a:rPr>
              <a:t>o</a:t>
            </a:r>
            <a:r>
              <a:rPr sz="1000" b="1" spc="-35" dirty="0">
                <a:latin typeface="Times New Roman"/>
                <a:cs typeface="Times New Roman"/>
              </a:rPr>
              <a:t>ject</a:t>
            </a:r>
            <a:endParaRPr sz="10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</a:pPr>
            <a:r>
              <a:rPr sz="1000" b="1" spc="-35" dirty="0">
                <a:latin typeface="Times New Roman"/>
                <a:cs typeface="Times New Roman"/>
              </a:rPr>
              <a:t>S</a:t>
            </a:r>
            <a:r>
              <a:rPr sz="1000" b="1" spc="-30" dirty="0">
                <a:latin typeface="Times New Roman"/>
                <a:cs typeface="Times New Roman"/>
              </a:rPr>
              <a:t>t</a:t>
            </a:r>
            <a:r>
              <a:rPr sz="1000" b="1" spc="-35" dirty="0">
                <a:latin typeface="Times New Roman"/>
                <a:cs typeface="Times New Roman"/>
              </a:rPr>
              <a:t>r</a:t>
            </a:r>
            <a:r>
              <a:rPr sz="1000" b="1" spc="-50" dirty="0">
                <a:latin typeface="Times New Roman"/>
                <a:cs typeface="Times New Roman"/>
              </a:rPr>
              <a:t>u</a:t>
            </a: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1000" b="1" spc="-20" dirty="0">
                <a:latin typeface="Times New Roman"/>
                <a:cs typeface="Times New Roman"/>
              </a:rPr>
              <a:t>t</a:t>
            </a:r>
            <a:r>
              <a:rPr sz="1000" b="1" spc="-45" dirty="0">
                <a:latin typeface="Times New Roman"/>
                <a:cs typeface="Times New Roman"/>
              </a:rPr>
              <a:t>u</a:t>
            </a:r>
            <a:r>
              <a:rPr sz="1000" b="1" spc="-40" dirty="0">
                <a:latin typeface="Times New Roman"/>
                <a:cs typeface="Times New Roman"/>
              </a:rPr>
              <a:t>re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5" dirty="0">
                <a:latin typeface="Times New Roman"/>
                <a:cs typeface="Times New Roman"/>
              </a:rPr>
              <a:t>re</a:t>
            </a:r>
            <a:r>
              <a:rPr sz="1000" b="1" spc="-70" dirty="0">
                <a:latin typeface="Times New Roman"/>
                <a:cs typeface="Times New Roman"/>
              </a:rPr>
              <a:t>a</a:t>
            </a:r>
            <a:r>
              <a:rPr sz="1000" b="1" spc="-25" dirty="0">
                <a:latin typeface="Times New Roman"/>
                <a:cs typeface="Times New Roman"/>
              </a:rPr>
              <a:t>d</a:t>
            </a:r>
            <a:r>
              <a:rPr sz="1000" b="1" spc="-3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4785" y="4321860"/>
            <a:ext cx="1209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Times New Roman"/>
                <a:cs typeface="Times New Roman"/>
              </a:rPr>
              <a:t>I</a:t>
            </a:r>
            <a:r>
              <a:rPr sz="1000" b="1" spc="5" dirty="0">
                <a:latin typeface="Times New Roman"/>
                <a:cs typeface="Times New Roman"/>
              </a:rPr>
              <a:t>ni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1000" b="1" spc="-30" dirty="0">
                <a:latin typeface="Times New Roman"/>
                <a:cs typeface="Times New Roman"/>
              </a:rPr>
              <a:t>i</a:t>
            </a:r>
            <a:r>
              <a:rPr sz="1000" b="1" spc="-55" dirty="0">
                <a:latin typeface="Times New Roman"/>
                <a:cs typeface="Times New Roman"/>
              </a:rPr>
              <a:t>a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40" dirty="0">
                <a:latin typeface="Times New Roman"/>
                <a:cs typeface="Times New Roman"/>
              </a:rPr>
              <a:t>e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80" dirty="0">
                <a:latin typeface="Times New Roman"/>
                <a:cs typeface="Times New Roman"/>
              </a:rPr>
              <a:t>a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g</a:t>
            </a:r>
            <a:r>
              <a:rPr sz="1000" b="1" spc="10" dirty="0">
                <a:latin typeface="Times New Roman"/>
                <a:cs typeface="Times New Roman"/>
              </a:rPr>
              <a:t>it</a:t>
            </a:r>
            <a:r>
              <a:rPr sz="1000" b="1" spc="-45" dirty="0">
                <a:latin typeface="Times New Roman"/>
                <a:cs typeface="Times New Roman"/>
              </a:rPr>
              <a:t> </a:t>
            </a:r>
            <a:r>
              <a:rPr sz="1000" b="1" spc="-30" dirty="0">
                <a:latin typeface="Times New Roman"/>
                <a:cs typeface="Times New Roman"/>
              </a:rPr>
              <a:t>rep</a:t>
            </a:r>
            <a:r>
              <a:rPr sz="1000" b="1" spc="-35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si</a:t>
            </a:r>
            <a:r>
              <a:rPr sz="1000" b="1" spc="-20" dirty="0">
                <a:latin typeface="Times New Roman"/>
                <a:cs typeface="Times New Roman"/>
              </a:rPr>
              <a:t>t</a:t>
            </a:r>
            <a:r>
              <a:rPr sz="1000" b="1" spc="-15" dirty="0">
                <a:latin typeface="Times New Roman"/>
                <a:cs typeface="Times New Roman"/>
              </a:rPr>
              <a:t>o</a:t>
            </a:r>
            <a:r>
              <a:rPr sz="1000" b="1" spc="-50" dirty="0">
                <a:latin typeface="Times New Roman"/>
                <a:cs typeface="Times New Roman"/>
              </a:rPr>
              <a:t>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313" y="946861"/>
            <a:ext cx="13328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-20" dirty="0">
                <a:latin typeface="Times New Roman"/>
                <a:cs typeface="Times New Roman"/>
              </a:rPr>
              <a:t>dd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35" dirty="0">
                <a:latin typeface="Times New Roman"/>
                <a:cs typeface="Times New Roman"/>
              </a:rPr>
              <a:t>Readme</a:t>
            </a:r>
            <a:r>
              <a:rPr sz="1000" b="1" spc="-20" dirty="0">
                <a:latin typeface="Times New Roman"/>
                <a:cs typeface="Times New Roman"/>
              </a:rPr>
              <a:t>.</a:t>
            </a:r>
            <a:r>
              <a:rPr sz="1000" b="1" spc="-45" dirty="0">
                <a:latin typeface="Times New Roman"/>
                <a:cs typeface="Times New Roman"/>
              </a:rPr>
              <a:t>m</a:t>
            </a:r>
            <a:r>
              <a:rPr sz="1000" b="1" spc="-20" dirty="0">
                <a:latin typeface="Times New Roman"/>
                <a:cs typeface="Times New Roman"/>
              </a:rPr>
              <a:t>d</a:t>
            </a:r>
            <a:r>
              <a:rPr sz="1000" b="1" dirty="0">
                <a:latin typeface="Times New Roman"/>
                <a:cs typeface="Times New Roman"/>
              </a:rPr>
              <a:t> fi</a:t>
            </a:r>
            <a:r>
              <a:rPr sz="1000" b="1" spc="-10" dirty="0">
                <a:latin typeface="Times New Roman"/>
                <a:cs typeface="Times New Roman"/>
              </a:rPr>
              <a:t>l</a:t>
            </a:r>
            <a:r>
              <a:rPr sz="1000" b="1" spc="-40" dirty="0">
                <a:latin typeface="Times New Roman"/>
                <a:cs typeface="Times New Roman"/>
              </a:rPr>
              <a:t>e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w</a:t>
            </a:r>
            <a:r>
              <a:rPr sz="1000" b="1" spc="10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15" dirty="0">
                <a:latin typeface="Times New Roman"/>
                <a:cs typeface="Times New Roman"/>
              </a:rPr>
              <a:t>h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20" dirty="0">
                <a:latin typeface="Times New Roman"/>
                <a:cs typeface="Times New Roman"/>
              </a:rPr>
              <a:t>description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of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the</a:t>
            </a:r>
            <a:r>
              <a:rPr sz="1000" b="1" spc="-35" dirty="0">
                <a:latin typeface="Times New Roman"/>
                <a:cs typeface="Times New Roman"/>
              </a:rPr>
              <a:t> 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890" y="2175128"/>
            <a:ext cx="13163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latin typeface="Times New Roman"/>
                <a:cs typeface="Times New Roman"/>
              </a:rPr>
              <a:t>Co</a:t>
            </a:r>
            <a:r>
              <a:rPr sz="1000" b="1" spc="-40" dirty="0">
                <a:latin typeface="Times New Roman"/>
                <a:cs typeface="Times New Roman"/>
              </a:rPr>
              <a:t>m</a:t>
            </a:r>
            <a:r>
              <a:rPr sz="1000" b="1" spc="-45" dirty="0">
                <a:latin typeface="Times New Roman"/>
                <a:cs typeface="Times New Roman"/>
              </a:rPr>
              <a:t>m</a:t>
            </a:r>
            <a:r>
              <a:rPr sz="1000" b="1" spc="10" dirty="0">
                <a:latin typeface="Times New Roman"/>
                <a:cs typeface="Times New Roman"/>
              </a:rPr>
              <a:t>it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-15" dirty="0">
                <a:latin typeface="Times New Roman"/>
                <a:cs typeface="Times New Roman"/>
              </a:rPr>
              <a:t>l</a:t>
            </a:r>
            <a:r>
              <a:rPr sz="1000" b="1" spc="-10" dirty="0">
                <a:latin typeface="Times New Roman"/>
                <a:cs typeface="Times New Roman"/>
              </a:rPr>
              <a:t>l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c</a:t>
            </a:r>
            <a:r>
              <a:rPr sz="1000" b="1" spc="-35" dirty="0">
                <a:latin typeface="Times New Roman"/>
                <a:cs typeface="Times New Roman"/>
              </a:rPr>
              <a:t>h</a:t>
            </a: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-15" dirty="0">
                <a:latin typeface="Times New Roman"/>
                <a:cs typeface="Times New Roman"/>
              </a:rPr>
              <a:t>ng</a:t>
            </a:r>
            <a:r>
              <a:rPr sz="1000" b="1" spc="-40" dirty="0">
                <a:latin typeface="Times New Roman"/>
                <a:cs typeface="Times New Roman"/>
              </a:rPr>
              <a:t>es</a:t>
            </a:r>
            <a:r>
              <a:rPr sz="1000" b="1" dirty="0">
                <a:latin typeface="Times New Roman"/>
                <a:cs typeface="Times New Roman"/>
              </a:rPr>
              <a:t> w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10" dirty="0">
                <a:latin typeface="Times New Roman"/>
                <a:cs typeface="Times New Roman"/>
              </a:rPr>
              <a:t>h  </a:t>
            </a:r>
            <a:r>
              <a:rPr sz="1000" b="1" spc="-55" dirty="0">
                <a:latin typeface="Times New Roman"/>
                <a:cs typeface="Times New Roman"/>
              </a:rPr>
              <a:t>"fi</a:t>
            </a:r>
            <a:r>
              <a:rPr sz="1000" b="1" spc="-70" dirty="0">
                <a:latin typeface="Times New Roman"/>
                <a:cs typeface="Times New Roman"/>
              </a:rPr>
              <a:t>r</a:t>
            </a:r>
            <a:r>
              <a:rPr sz="1000" b="1" spc="-15" dirty="0">
                <a:latin typeface="Times New Roman"/>
                <a:cs typeface="Times New Roman"/>
              </a:rPr>
              <a:t>st </a:t>
            </a:r>
            <a:r>
              <a:rPr sz="1000" b="1" spc="-20" dirty="0">
                <a:latin typeface="Times New Roman"/>
                <a:cs typeface="Times New Roman"/>
              </a:rPr>
              <a:t>c</a:t>
            </a:r>
            <a:r>
              <a:rPr sz="1000" b="1" spc="-30" dirty="0">
                <a:latin typeface="Times New Roman"/>
                <a:cs typeface="Times New Roman"/>
              </a:rPr>
              <a:t>o</a:t>
            </a:r>
            <a:r>
              <a:rPr sz="1000" b="1" spc="-40" dirty="0">
                <a:latin typeface="Times New Roman"/>
                <a:cs typeface="Times New Roman"/>
              </a:rPr>
              <a:t>m</a:t>
            </a:r>
            <a:r>
              <a:rPr sz="1000" b="1" spc="-45" dirty="0">
                <a:latin typeface="Times New Roman"/>
                <a:cs typeface="Times New Roman"/>
              </a:rPr>
              <a:t>m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185" dirty="0">
                <a:latin typeface="Times New Roman"/>
                <a:cs typeface="Times New Roman"/>
              </a:rPr>
              <a:t>"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978" y="3435858"/>
            <a:ext cx="150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latin typeface="Times New Roman"/>
                <a:cs typeface="Times New Roman"/>
              </a:rPr>
              <a:t>cre</a:t>
            </a:r>
            <a:r>
              <a:rPr sz="1000" b="1" spc="-65" dirty="0">
                <a:latin typeface="Times New Roman"/>
                <a:cs typeface="Times New Roman"/>
              </a:rPr>
              <a:t>a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40" dirty="0">
                <a:latin typeface="Times New Roman"/>
                <a:cs typeface="Times New Roman"/>
              </a:rPr>
              <a:t>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80" dirty="0">
                <a:latin typeface="Times New Roman"/>
                <a:cs typeface="Times New Roman"/>
              </a:rPr>
              <a:t>a</a:t>
            </a:r>
            <a:r>
              <a:rPr sz="1000" b="1" spc="-30" dirty="0">
                <a:latin typeface="Times New Roman"/>
                <a:cs typeface="Times New Roman"/>
              </a:rPr>
              <a:t> rep</a:t>
            </a:r>
            <a:r>
              <a:rPr sz="1000" b="1" spc="-35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si</a:t>
            </a:r>
            <a:r>
              <a:rPr sz="1000" b="1" spc="-20" dirty="0">
                <a:latin typeface="Times New Roman"/>
                <a:cs typeface="Times New Roman"/>
              </a:rPr>
              <a:t>t</a:t>
            </a:r>
            <a:r>
              <a:rPr sz="1000" b="1" spc="-15" dirty="0">
                <a:latin typeface="Times New Roman"/>
                <a:cs typeface="Times New Roman"/>
              </a:rPr>
              <a:t>o</a:t>
            </a:r>
            <a:r>
              <a:rPr sz="1000" b="1" spc="-50" dirty="0">
                <a:latin typeface="Times New Roman"/>
                <a:cs typeface="Times New Roman"/>
              </a:rPr>
              <a:t>ry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spc="-25" dirty="0">
                <a:latin typeface="Times New Roman"/>
                <a:cs typeface="Times New Roman"/>
              </a:rPr>
              <a:t> g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15" dirty="0">
                <a:latin typeface="Times New Roman"/>
                <a:cs typeface="Times New Roman"/>
              </a:rPr>
              <a:t>h</a:t>
            </a:r>
            <a:r>
              <a:rPr sz="1000" b="1" spc="-20" dirty="0">
                <a:latin typeface="Times New Roman"/>
                <a:cs typeface="Times New Roman"/>
              </a:rPr>
              <a:t>ub  </a:t>
            </a:r>
            <a:r>
              <a:rPr sz="1000" b="1" spc="-35" dirty="0">
                <a:latin typeface="Times New Roman"/>
                <a:cs typeface="Times New Roman"/>
              </a:rPr>
              <a:t>realted</a:t>
            </a:r>
            <a:r>
              <a:rPr sz="1000" b="1" dirty="0">
                <a:latin typeface="Times New Roman"/>
                <a:cs typeface="Times New Roman"/>
              </a:rPr>
              <a:t> to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3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453" y="4321860"/>
            <a:ext cx="1491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Times New Roman"/>
                <a:cs typeface="Times New Roman"/>
              </a:rPr>
              <a:t>Push </a:t>
            </a:r>
            <a:r>
              <a:rPr sz="1000" b="1" spc="-20" dirty="0">
                <a:latin typeface="Times New Roman"/>
                <a:cs typeface="Times New Roman"/>
              </a:rPr>
              <a:t>y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-40" dirty="0">
                <a:latin typeface="Times New Roman"/>
                <a:cs typeface="Times New Roman"/>
              </a:rPr>
              <a:t>ur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c</a:t>
            </a:r>
            <a:r>
              <a:rPr sz="1000" b="1" spc="-35" dirty="0">
                <a:latin typeface="Times New Roman"/>
                <a:cs typeface="Times New Roman"/>
              </a:rPr>
              <a:t>h</a:t>
            </a: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-15" dirty="0">
                <a:latin typeface="Times New Roman"/>
                <a:cs typeface="Times New Roman"/>
              </a:rPr>
              <a:t>ng</a:t>
            </a:r>
            <a:r>
              <a:rPr sz="1000" b="1" spc="-40" dirty="0">
                <a:latin typeface="Times New Roman"/>
                <a:cs typeface="Times New Roman"/>
              </a:rPr>
              <a:t>es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o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g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15" dirty="0">
                <a:latin typeface="Times New Roman"/>
                <a:cs typeface="Times New Roman"/>
              </a:rPr>
              <a:t>h</a:t>
            </a:r>
            <a:r>
              <a:rPr sz="1000" b="1" spc="-20" dirty="0">
                <a:latin typeface="Times New Roman"/>
                <a:cs typeface="Times New Roman"/>
              </a:rPr>
              <a:t>u</a:t>
            </a:r>
            <a:r>
              <a:rPr sz="1000" b="1" spc="-30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Assessment</a:t>
            </a:r>
            <a:r>
              <a:rPr spc="-50" dirty="0"/>
              <a:t> </a:t>
            </a:r>
            <a:r>
              <a:rPr spc="-65" dirty="0"/>
              <a:t>Parameter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3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i="1" spc="40" dirty="0">
                <a:solidFill>
                  <a:srgbClr val="FFFFFF"/>
                </a:solidFill>
                <a:latin typeface="Trebuchet MS"/>
                <a:cs typeface="Trebuchet MS"/>
              </a:rPr>
              <a:t>ubmiss</a:t>
            </a:r>
            <a:r>
              <a:rPr sz="180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sz="1800" b="1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1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9220" y="2221738"/>
            <a:ext cx="29648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latin typeface="Trebuchet MS"/>
                <a:cs typeface="Trebuchet MS"/>
              </a:rPr>
              <a:t>https://github.com/KevinRichard-L/NAAN-MUDHALVAN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2"/>
            <a:ext cx="402018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35" dirty="0"/>
              <a:t>CHAT</a:t>
            </a:r>
            <a:r>
              <a:rPr sz="1800" spc="-25" dirty="0"/>
              <a:t> </a:t>
            </a:r>
            <a:r>
              <a:rPr sz="1800" dirty="0"/>
              <a:t>APPLICATION</a:t>
            </a:r>
            <a:r>
              <a:rPr sz="1800" spc="10" dirty="0"/>
              <a:t> </a:t>
            </a:r>
            <a:r>
              <a:rPr sz="1800" spc="90" dirty="0"/>
              <a:t>AND</a:t>
            </a:r>
            <a:r>
              <a:rPr sz="1800" spc="-35" dirty="0"/>
              <a:t> </a:t>
            </a:r>
            <a:r>
              <a:rPr sz="1800" spc="-55" dirty="0"/>
              <a:t>WEBSITE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41662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Segoe UI Emoji"/>
              <a:buChar char="▪"/>
              <a:tabLst>
                <a:tab pos="299085" algn="l"/>
                <a:tab pos="299720" algn="l"/>
              </a:tabLst>
            </a:pP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4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user-friendly</a:t>
            </a:r>
            <a:r>
              <a:rPr sz="1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chat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app</a:t>
            </a:r>
            <a:r>
              <a:rPr sz="1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ea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sy 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com</a:t>
            </a:r>
            <a:r>
              <a:rPr sz="1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ni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ca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ion.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41"/>
            <a:ext cx="4876800" cy="4901156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92829"/>
              </p:ext>
            </p:extLst>
          </p:nvPr>
        </p:nvGraphicFramePr>
        <p:xfrm>
          <a:off x="139941" y="1954974"/>
          <a:ext cx="4277994" cy="233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5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2113a52181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82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KEVIN RICHARD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2113a52182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LUCKY SAN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2113a52191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RAJ KAMAL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2113a52174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DINESH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662" y="3004820"/>
            <a:ext cx="6093460" cy="153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5" dirty="0">
                <a:solidFill>
                  <a:srgbClr val="C78B31"/>
                </a:solidFill>
                <a:latin typeface="Trebuchet MS"/>
                <a:cs typeface="Trebuchet MS"/>
              </a:rPr>
              <a:t>L</a:t>
            </a:r>
            <a:r>
              <a:rPr sz="1400" b="1" spc="-5" dirty="0">
                <a:solidFill>
                  <a:srgbClr val="C78B31"/>
                </a:solidFill>
                <a:latin typeface="Trebuchet MS"/>
                <a:cs typeface="Trebuchet MS"/>
              </a:rPr>
              <a:t>e</a:t>
            </a:r>
            <a:r>
              <a:rPr sz="1400" b="1" spc="15" dirty="0">
                <a:solidFill>
                  <a:srgbClr val="C78B31"/>
                </a:solidFill>
                <a:latin typeface="Trebuchet MS"/>
                <a:cs typeface="Trebuchet MS"/>
              </a:rPr>
              <a:t>a</a:t>
            </a:r>
            <a:r>
              <a:rPr sz="1400" b="1" dirty="0">
                <a:solidFill>
                  <a:srgbClr val="C78B31"/>
                </a:solidFill>
                <a:latin typeface="Trebuchet MS"/>
                <a:cs typeface="Trebuchet MS"/>
              </a:rPr>
              <a:t>rn</a:t>
            </a:r>
            <a:r>
              <a:rPr sz="1400" b="1" spc="-15" dirty="0">
                <a:solidFill>
                  <a:srgbClr val="C78B31"/>
                </a:solidFill>
                <a:latin typeface="Trebuchet MS"/>
                <a:cs typeface="Trebuchet MS"/>
              </a:rPr>
              <a:t>i</a:t>
            </a:r>
            <a:r>
              <a:rPr sz="1400" b="1" spc="-35" dirty="0">
                <a:solidFill>
                  <a:srgbClr val="C78B31"/>
                </a:solidFill>
                <a:latin typeface="Trebuchet MS"/>
                <a:cs typeface="Trebuchet MS"/>
              </a:rPr>
              <a:t>n</a:t>
            </a:r>
            <a:r>
              <a:rPr sz="1400" b="1" spc="175" dirty="0">
                <a:solidFill>
                  <a:srgbClr val="C78B31"/>
                </a:solidFill>
                <a:latin typeface="Trebuchet MS"/>
                <a:cs typeface="Trebuchet MS"/>
              </a:rPr>
              <a:t>g</a:t>
            </a:r>
            <a:r>
              <a:rPr sz="1400" b="1" spc="-120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400" b="1" spc="45" dirty="0">
                <a:solidFill>
                  <a:srgbClr val="C78B31"/>
                </a:solidFill>
                <a:latin typeface="Trebuchet MS"/>
                <a:cs typeface="Trebuchet MS"/>
              </a:rPr>
              <a:t>Ou</a:t>
            </a:r>
            <a:r>
              <a:rPr sz="1400" b="1" spc="30" dirty="0">
                <a:solidFill>
                  <a:srgbClr val="C78B31"/>
                </a:solidFill>
                <a:latin typeface="Trebuchet MS"/>
                <a:cs typeface="Trebuchet MS"/>
              </a:rPr>
              <a:t>tco</a:t>
            </a:r>
            <a:r>
              <a:rPr sz="1400" b="1" spc="25" dirty="0">
                <a:solidFill>
                  <a:srgbClr val="C78B31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b="1" spc="-35" dirty="0">
                <a:latin typeface="Times New Roman"/>
                <a:cs typeface="Times New Roman"/>
              </a:rPr>
              <a:t>Get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to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know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about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different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lifecycle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models.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Un</a:t>
            </a:r>
            <a:r>
              <a:rPr sz="1400" b="1" spc="-40" dirty="0">
                <a:latin typeface="Times New Roman"/>
                <a:cs typeface="Times New Roman"/>
              </a:rPr>
              <a:t>de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n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30" dirty="0">
                <a:latin typeface="Times New Roman"/>
                <a:cs typeface="Times New Roman"/>
              </a:rPr>
              <a:t>g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45" dirty="0">
                <a:latin typeface="Times New Roman"/>
                <a:cs typeface="Times New Roman"/>
              </a:rPr>
              <a:t>m</a:t>
            </a:r>
            <a:r>
              <a:rPr sz="1400" b="1" spc="-4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n</a:t>
            </a:r>
            <a:r>
              <a:rPr sz="1400" b="1" spc="-50" dirty="0">
                <a:latin typeface="Times New Roman"/>
                <a:cs typeface="Times New Roman"/>
              </a:rPr>
              <a:t>ce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h</a:t>
            </a:r>
            <a:r>
              <a:rPr sz="1400" b="1" spc="-5" dirty="0">
                <a:latin typeface="Times New Roman"/>
                <a:cs typeface="Times New Roman"/>
              </a:rPr>
              <a:t>o</a:t>
            </a:r>
            <a:r>
              <a:rPr sz="1400" b="1" spc="10" dirty="0">
                <a:latin typeface="Times New Roman"/>
                <a:cs typeface="Times New Roman"/>
              </a:rPr>
              <a:t>w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c</a:t>
            </a:r>
            <a:r>
              <a:rPr sz="1400" b="1" spc="-70" dirty="0">
                <a:latin typeface="Times New Roman"/>
                <a:cs typeface="Times New Roman"/>
              </a:rPr>
              <a:t>r</a:t>
            </a:r>
            <a:r>
              <a:rPr sz="1400" b="1" spc="-75" dirty="0">
                <a:latin typeface="Times New Roman"/>
                <a:cs typeface="Times New Roman"/>
              </a:rPr>
              <a:t>e</a:t>
            </a:r>
            <a:r>
              <a:rPr sz="1400" b="1" spc="-80" dirty="0">
                <a:latin typeface="Times New Roman"/>
                <a:cs typeface="Times New Roman"/>
              </a:rPr>
              <a:t>a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e </a:t>
            </a:r>
            <a:r>
              <a:rPr sz="1400" b="1" spc="-55" dirty="0">
                <a:latin typeface="Times New Roman"/>
                <a:cs typeface="Times New Roman"/>
              </a:rPr>
              <a:t>an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Knowing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various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commands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0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Understanding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agile</a:t>
            </a:r>
            <a:r>
              <a:rPr sz="1400" b="1" spc="-45" dirty="0">
                <a:latin typeface="Times New Roman"/>
                <a:cs typeface="Times New Roman"/>
              </a:rPr>
              <a:t> and </a:t>
            </a:r>
            <a:r>
              <a:rPr sz="1400" b="1" spc="-50" dirty="0">
                <a:latin typeface="Times New Roman"/>
                <a:cs typeface="Times New Roman"/>
              </a:rPr>
              <a:t>scrum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management </a:t>
            </a:r>
            <a:r>
              <a:rPr sz="1400" b="1" spc="-25" dirty="0">
                <a:latin typeface="Times New Roman"/>
                <a:cs typeface="Times New Roman"/>
              </a:rPr>
              <a:t>techniques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for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efficient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product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80200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20" dirty="0">
                <a:solidFill>
                  <a:srgbClr val="213669"/>
                </a:solidFill>
              </a:rPr>
              <a:t>Task</a:t>
            </a:r>
            <a:r>
              <a:rPr sz="1800" spc="-60" dirty="0">
                <a:solidFill>
                  <a:srgbClr val="213669"/>
                </a:solidFill>
              </a:rPr>
              <a:t> </a:t>
            </a:r>
            <a:r>
              <a:rPr sz="1800" spc="-30" dirty="0">
                <a:solidFill>
                  <a:srgbClr val="213669"/>
                </a:solidFill>
              </a:rPr>
              <a:t>-</a:t>
            </a:r>
            <a:r>
              <a:rPr sz="1800" spc="-65" dirty="0">
                <a:solidFill>
                  <a:srgbClr val="213669"/>
                </a:solidFill>
              </a:rPr>
              <a:t> </a:t>
            </a:r>
            <a:r>
              <a:rPr sz="1800" spc="50" dirty="0">
                <a:solidFill>
                  <a:srgbClr val="213669"/>
                </a:solidFill>
              </a:rPr>
              <a:t>1</a:t>
            </a:r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560628" y="597389"/>
            <a:ext cx="4615815" cy="1771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Creation</a:t>
            </a: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20" dirty="0">
                <a:solidFill>
                  <a:srgbClr val="0A5293"/>
                </a:solidFill>
                <a:latin typeface="Times New Roman"/>
                <a:cs typeface="Times New Roman"/>
              </a:rPr>
              <a:t>of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50" dirty="0">
                <a:solidFill>
                  <a:srgbClr val="0A5293"/>
                </a:solidFill>
                <a:latin typeface="Times New Roman"/>
                <a:cs typeface="Times New Roman"/>
              </a:rPr>
              <a:t>SRS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&amp;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A5293"/>
                </a:solidFill>
                <a:latin typeface="Times New Roman"/>
                <a:cs typeface="Times New Roman"/>
              </a:rPr>
              <a:t>Github</a:t>
            </a:r>
            <a:endParaRPr sz="16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50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sz="1400" b="1" spc="-10" dirty="0">
                <a:latin typeface="Calibri"/>
                <a:cs typeface="Calibri"/>
              </a:rPr>
              <a:t>Create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95" dirty="0">
                <a:latin typeface="Calibri"/>
                <a:cs typeface="Calibri"/>
              </a:rPr>
              <a:t>SRS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: </a:t>
            </a:r>
            <a:r>
              <a:rPr sz="1400" b="1" spc="180" dirty="0">
                <a:latin typeface="Calibri"/>
                <a:cs typeface="Calibri"/>
              </a:rPr>
              <a:t>“CHAT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60" dirty="0">
                <a:latin typeface="Calibri"/>
                <a:cs typeface="Calibri"/>
              </a:rPr>
              <a:t>APPLICATION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180" dirty="0">
                <a:latin typeface="Calibri"/>
                <a:cs typeface="Calibri"/>
              </a:rPr>
              <a:t>AND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WEBSITE”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135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sz="1400" b="1" spc="-50" dirty="0">
                <a:latin typeface="Times New Roman"/>
                <a:cs typeface="Times New Roman"/>
              </a:rPr>
              <a:t>Cre</a:t>
            </a:r>
            <a:r>
              <a:rPr sz="1400" b="1" spc="-105" dirty="0">
                <a:latin typeface="Times New Roman"/>
                <a:cs typeface="Times New Roman"/>
              </a:rPr>
              <a:t>a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85" dirty="0">
                <a:latin typeface="Times New Roman"/>
                <a:cs typeface="Times New Roman"/>
              </a:rPr>
              <a:t>S</a:t>
            </a:r>
            <a:r>
              <a:rPr sz="1400" b="1" spc="-65" dirty="0">
                <a:latin typeface="Times New Roman"/>
                <a:cs typeface="Times New Roman"/>
              </a:rPr>
              <a:t>e</a:t>
            </a:r>
            <a:r>
              <a:rPr sz="1400" b="1" spc="25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-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25" dirty="0">
                <a:latin typeface="Times New Roman"/>
                <a:cs typeface="Times New Roman"/>
              </a:rPr>
              <a:t>p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5" dirty="0">
                <a:latin typeface="Times New Roman"/>
                <a:cs typeface="Times New Roman"/>
              </a:rPr>
              <a:t>f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9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-35" dirty="0">
                <a:latin typeface="Times New Roman"/>
                <a:cs typeface="Times New Roman"/>
              </a:rPr>
              <a:t>b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acco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15" dirty="0">
                <a:latin typeface="Times New Roman"/>
                <a:cs typeface="Times New Roman"/>
              </a:rPr>
              <a:t>nt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45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Creation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&amp;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Hands-on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to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various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commands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Git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Evaluation</a:t>
            </a: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Metric: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370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sz="1400" b="1" spc="-95" dirty="0">
                <a:latin typeface="Times New Roman"/>
                <a:cs typeface="Times New Roman"/>
              </a:rPr>
              <a:t>100%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spc="-5" dirty="0">
                <a:latin typeface="Times New Roman"/>
                <a:cs typeface="Times New Roman"/>
              </a:rPr>
              <a:t>o</a:t>
            </a:r>
            <a:r>
              <a:rPr sz="1400" b="1" spc="-45" dirty="0">
                <a:latin typeface="Times New Roman"/>
                <a:cs typeface="Times New Roman"/>
              </a:rPr>
              <a:t>m</a:t>
            </a:r>
            <a:r>
              <a:rPr sz="1400" b="1" spc="-40" dirty="0">
                <a:latin typeface="Times New Roman"/>
                <a:cs typeface="Times New Roman"/>
              </a:rPr>
              <a:t>p</a:t>
            </a:r>
            <a:r>
              <a:rPr sz="1400" b="1" spc="-10" dirty="0">
                <a:latin typeface="Times New Roman"/>
                <a:cs typeface="Times New Roman"/>
              </a:rPr>
              <a:t>le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5" dirty="0">
                <a:latin typeface="Times New Roman"/>
                <a:cs typeface="Times New Roman"/>
              </a:rPr>
              <a:t>f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th</a:t>
            </a:r>
            <a:r>
              <a:rPr sz="1400" b="1" spc="-50" dirty="0">
                <a:latin typeface="Times New Roman"/>
                <a:cs typeface="Times New Roman"/>
              </a:rPr>
              <a:t>e </a:t>
            </a:r>
            <a:r>
              <a:rPr sz="1400" b="1" spc="-45" dirty="0">
                <a:latin typeface="Times New Roman"/>
                <a:cs typeface="Times New Roman"/>
              </a:rPr>
              <a:t>abo</a:t>
            </a:r>
            <a:r>
              <a:rPr sz="1400" b="1" spc="-50" dirty="0">
                <a:latin typeface="Times New Roman"/>
                <a:cs typeface="Times New Roman"/>
              </a:rPr>
              <a:t>ve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90" dirty="0">
                <a:latin typeface="Times New Roman"/>
                <a:cs typeface="Times New Roman"/>
              </a:rPr>
              <a:t>a</a:t>
            </a:r>
            <a:r>
              <a:rPr sz="1400" b="1" spc="-65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ks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0864" y="22859"/>
            <a:ext cx="2993136" cy="207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  <p:sp>
        <p:nvSpPr>
          <p:cNvPr id="3" name="object 3"/>
          <p:cNvSpPr txBox="1"/>
          <p:nvPr/>
        </p:nvSpPr>
        <p:spPr>
          <a:xfrm>
            <a:off x="343611" y="785571"/>
            <a:ext cx="4051300" cy="317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340360" marR="5080" indent="-317500">
              <a:lnSpc>
                <a:spcPct val="100000"/>
              </a:lnSpc>
              <a:buFont typeface="Calibri"/>
              <a:buChar char="▪"/>
              <a:tabLst>
                <a:tab pos="340360" algn="l"/>
                <a:tab pos="34099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The </a:t>
            </a:r>
            <a:r>
              <a:rPr sz="1400" b="1" spc="-40" dirty="0">
                <a:latin typeface="Times New Roman"/>
                <a:cs typeface="Times New Roman"/>
              </a:rPr>
              <a:t>purpose </a:t>
            </a:r>
            <a:r>
              <a:rPr sz="1400" b="1" spc="10" dirty="0">
                <a:latin typeface="Times New Roman"/>
                <a:cs typeface="Times New Roman"/>
              </a:rPr>
              <a:t>of </a:t>
            </a:r>
            <a:r>
              <a:rPr sz="1400" b="1" spc="-10" dirty="0">
                <a:latin typeface="Times New Roman"/>
                <a:cs typeface="Times New Roman"/>
              </a:rPr>
              <a:t>this </a:t>
            </a:r>
            <a:r>
              <a:rPr sz="1400" b="1" spc="-40" dirty="0">
                <a:latin typeface="Times New Roman"/>
                <a:cs typeface="Times New Roman"/>
              </a:rPr>
              <a:t>project </a:t>
            </a:r>
            <a:r>
              <a:rPr sz="1400" b="1" spc="-30" dirty="0">
                <a:latin typeface="Times New Roman"/>
                <a:cs typeface="Times New Roman"/>
              </a:rPr>
              <a:t>is </a:t>
            </a:r>
            <a:r>
              <a:rPr sz="1400" b="1" spc="15" dirty="0">
                <a:latin typeface="Times New Roman"/>
                <a:cs typeface="Times New Roman"/>
              </a:rPr>
              <a:t>to </a:t>
            </a:r>
            <a:r>
              <a:rPr sz="1400" b="1" spc="-25" dirty="0">
                <a:latin typeface="Times New Roman"/>
                <a:cs typeface="Times New Roman"/>
              </a:rPr>
              <a:t>implement </a:t>
            </a:r>
            <a:r>
              <a:rPr sz="1400" b="1" spc="-105" dirty="0">
                <a:latin typeface="Times New Roman"/>
                <a:cs typeface="Times New Roman"/>
              </a:rPr>
              <a:t>a </a:t>
            </a:r>
            <a:r>
              <a:rPr sz="1400" b="1" spc="-114" dirty="0">
                <a:latin typeface="Times New Roman"/>
                <a:cs typeface="Times New Roman"/>
              </a:rPr>
              <a:t>Java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based </a:t>
            </a:r>
            <a:r>
              <a:rPr sz="1400" b="1" spc="-35" dirty="0">
                <a:latin typeface="Times New Roman"/>
                <a:cs typeface="Times New Roman"/>
              </a:rPr>
              <a:t>chat </a:t>
            </a:r>
            <a:r>
              <a:rPr sz="1400" b="1" spc="-30" dirty="0">
                <a:latin typeface="Times New Roman"/>
                <a:cs typeface="Times New Roman"/>
              </a:rPr>
              <a:t>application </a:t>
            </a:r>
            <a:r>
              <a:rPr sz="1400" b="1" spc="-15" dirty="0">
                <a:latin typeface="Times New Roman"/>
                <a:cs typeface="Times New Roman"/>
              </a:rPr>
              <a:t>that </a:t>
            </a:r>
            <a:r>
              <a:rPr sz="1400" b="1" spc="-5" dirty="0">
                <a:latin typeface="Times New Roman"/>
                <a:cs typeface="Times New Roman"/>
              </a:rPr>
              <a:t>will </a:t>
            </a:r>
            <a:r>
              <a:rPr sz="1400" b="1" spc="-25" dirty="0">
                <a:latin typeface="Times New Roman"/>
                <a:cs typeface="Times New Roman"/>
              </a:rPr>
              <a:t>allow </a:t>
            </a:r>
            <a:r>
              <a:rPr sz="1400" b="1" spc="-55" dirty="0">
                <a:latin typeface="Times New Roman"/>
                <a:cs typeface="Times New Roman"/>
              </a:rPr>
              <a:t>users </a:t>
            </a:r>
            <a:r>
              <a:rPr sz="1400" b="1" spc="5" dirty="0">
                <a:latin typeface="Times New Roman"/>
                <a:cs typeface="Times New Roman"/>
              </a:rPr>
              <a:t>with </a:t>
            </a:r>
            <a:r>
              <a:rPr sz="1400" b="1" spc="-55" dirty="0">
                <a:latin typeface="Times New Roman"/>
                <a:cs typeface="Times New Roman"/>
              </a:rPr>
              <a:t>an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15" dirty="0">
                <a:latin typeface="Times New Roman"/>
                <a:cs typeface="Times New Roman"/>
              </a:rPr>
              <a:t>nt</a:t>
            </a:r>
            <a:r>
              <a:rPr sz="1400" b="1" spc="-45" dirty="0">
                <a:latin typeface="Times New Roman"/>
                <a:cs typeface="Times New Roman"/>
              </a:rPr>
              <a:t>erne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c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ec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en</a:t>
            </a:r>
            <a:r>
              <a:rPr sz="1400" b="1" spc="-55" dirty="0">
                <a:latin typeface="Times New Roman"/>
                <a:cs typeface="Times New Roman"/>
              </a:rPr>
              <a:t>gag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pr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75" dirty="0">
                <a:latin typeface="Times New Roman"/>
                <a:cs typeface="Times New Roman"/>
              </a:rPr>
              <a:t>va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publ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c  </a:t>
            </a:r>
            <a:r>
              <a:rPr sz="1400" b="1" spc="-30" dirty="0">
                <a:latin typeface="Times New Roman"/>
                <a:cs typeface="Times New Roman"/>
              </a:rPr>
              <a:t>conversation.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latin typeface="Times New Roman"/>
                <a:cs typeface="Times New Roman"/>
              </a:rPr>
              <a:t>Objective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99085" marR="167640" indent="-287020">
              <a:lnSpc>
                <a:spcPct val="1004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To </a:t>
            </a:r>
            <a:r>
              <a:rPr sz="1400" b="1" spc="-30" dirty="0">
                <a:latin typeface="Times New Roman"/>
                <a:cs typeface="Times New Roman"/>
              </a:rPr>
              <a:t>develop </a:t>
            </a:r>
            <a:r>
              <a:rPr sz="1400" b="1" spc="-55" dirty="0">
                <a:latin typeface="Times New Roman"/>
                <a:cs typeface="Times New Roman"/>
              </a:rPr>
              <a:t>an </a:t>
            </a:r>
            <a:r>
              <a:rPr sz="1400" b="1" spc="-15" dirty="0">
                <a:latin typeface="Times New Roman"/>
                <a:cs typeface="Times New Roman"/>
              </a:rPr>
              <a:t>instant </a:t>
            </a:r>
            <a:r>
              <a:rPr sz="1400" b="1" spc="-45" dirty="0">
                <a:latin typeface="Times New Roman"/>
                <a:cs typeface="Times New Roman"/>
              </a:rPr>
              <a:t>messaging </a:t>
            </a:r>
            <a:r>
              <a:rPr sz="1400" b="1" spc="-10" dirty="0">
                <a:latin typeface="Times New Roman"/>
                <a:cs typeface="Times New Roman"/>
              </a:rPr>
              <a:t>solution </a:t>
            </a:r>
            <a:r>
              <a:rPr sz="1400" b="1" spc="15" dirty="0">
                <a:latin typeface="Times New Roman"/>
                <a:cs typeface="Times New Roman"/>
              </a:rPr>
              <a:t>to 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en</a:t>
            </a:r>
            <a:r>
              <a:rPr sz="1400" b="1" spc="-50" dirty="0">
                <a:latin typeface="Times New Roman"/>
                <a:cs typeface="Times New Roman"/>
              </a:rPr>
              <a:t>able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5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0" dirty="0">
                <a:latin typeface="Times New Roman"/>
                <a:cs typeface="Times New Roman"/>
              </a:rPr>
              <a:t> s</a:t>
            </a:r>
            <a:r>
              <a:rPr sz="1400" b="1" spc="-55" dirty="0">
                <a:latin typeface="Times New Roman"/>
                <a:cs typeface="Times New Roman"/>
              </a:rPr>
              <a:t>eaml</a:t>
            </a:r>
            <a:r>
              <a:rPr sz="1400" b="1" spc="-60" dirty="0">
                <a:latin typeface="Times New Roman"/>
                <a:cs typeface="Times New Roman"/>
              </a:rPr>
              <a:t>e</a:t>
            </a:r>
            <a:r>
              <a:rPr sz="1400" b="1" spc="-45" dirty="0">
                <a:latin typeface="Times New Roman"/>
                <a:cs typeface="Times New Roman"/>
              </a:rPr>
              <a:t>s</a:t>
            </a:r>
            <a:r>
              <a:rPr sz="1400" b="1" spc="-40" dirty="0">
                <a:latin typeface="Times New Roman"/>
                <a:cs typeface="Times New Roman"/>
              </a:rPr>
              <a:t>s</a:t>
            </a:r>
            <a:r>
              <a:rPr sz="1400" b="1" spc="-25" dirty="0">
                <a:latin typeface="Times New Roman"/>
                <a:cs typeface="Times New Roman"/>
              </a:rPr>
              <a:t>l</a:t>
            </a:r>
            <a:r>
              <a:rPr sz="1400" b="1" spc="-45" dirty="0">
                <a:latin typeface="Times New Roman"/>
                <a:cs typeface="Times New Roman"/>
              </a:rPr>
              <a:t>y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c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spc="-50" dirty="0">
                <a:latin typeface="Times New Roman"/>
                <a:cs typeface="Times New Roman"/>
              </a:rPr>
              <a:t>m</a:t>
            </a:r>
            <a:r>
              <a:rPr sz="1400" b="1" spc="-60" dirty="0">
                <a:latin typeface="Times New Roman"/>
                <a:cs typeface="Times New Roman"/>
              </a:rPr>
              <a:t>m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45" dirty="0">
                <a:latin typeface="Times New Roman"/>
                <a:cs typeface="Times New Roman"/>
              </a:rPr>
              <a:t>ca</a:t>
            </a:r>
            <a:r>
              <a:rPr sz="1400" b="1" spc="-3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e</a:t>
            </a:r>
            <a:r>
              <a:rPr sz="1400" b="1" spc="-80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ch  </a:t>
            </a:r>
            <a:r>
              <a:rPr sz="1400" b="1" spc="-20" dirty="0">
                <a:latin typeface="Times New Roman"/>
                <a:cs typeface="Times New Roman"/>
              </a:rPr>
              <a:t>other.</a:t>
            </a:r>
            <a:endParaRPr sz="1400">
              <a:latin typeface="Times New Roman"/>
              <a:cs typeface="Times New Roman"/>
            </a:endParaRPr>
          </a:p>
          <a:p>
            <a:pPr marL="299085" marR="136525" indent="-287020">
              <a:lnSpc>
                <a:spcPts val="168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The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app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should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be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very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easy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to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use </a:t>
            </a:r>
            <a:r>
              <a:rPr sz="1400" b="1" spc="-40" dirty="0">
                <a:latin typeface="Times New Roman"/>
                <a:cs typeface="Times New Roman"/>
              </a:rPr>
              <a:t>even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for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novice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person.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  <p:sp>
        <p:nvSpPr>
          <p:cNvPr id="3" name="object 3"/>
          <p:cNvSpPr txBox="1"/>
          <p:nvPr/>
        </p:nvSpPr>
        <p:spPr>
          <a:xfrm>
            <a:off x="354584" y="664369"/>
            <a:ext cx="2245360" cy="389762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6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Functional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spcBef>
                <a:spcPts val="955"/>
              </a:spcBef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Us</a:t>
            </a:r>
            <a:r>
              <a:rPr sz="1400" b="1" spc="-65" dirty="0">
                <a:latin typeface="Times New Roman"/>
                <a:cs typeface="Times New Roman"/>
              </a:rPr>
              <a:t>er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Reg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45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Login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Add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r</a:t>
            </a:r>
            <a:r>
              <a:rPr sz="1400" b="1" spc="-25" dirty="0">
                <a:latin typeface="Times New Roman"/>
                <a:cs typeface="Times New Roman"/>
              </a:rPr>
              <a:t>ie</a:t>
            </a:r>
            <a:r>
              <a:rPr sz="1400" b="1" spc="-15" dirty="0">
                <a:latin typeface="Times New Roman"/>
                <a:cs typeface="Times New Roman"/>
              </a:rPr>
              <a:t>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105" dirty="0">
                <a:latin typeface="Times New Roman"/>
                <a:cs typeface="Times New Roman"/>
              </a:rPr>
              <a:t>F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st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Remo</a:t>
            </a:r>
            <a:r>
              <a:rPr sz="1400" b="1" spc="-50" dirty="0">
                <a:latin typeface="Times New Roman"/>
                <a:cs typeface="Times New Roman"/>
              </a:rPr>
              <a:t>ve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10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nd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60" dirty="0">
                <a:latin typeface="Times New Roman"/>
                <a:cs typeface="Times New Roman"/>
              </a:rPr>
              <a:t>B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0" dirty="0">
                <a:latin typeface="Times New Roman"/>
                <a:cs typeface="Times New Roman"/>
              </a:rPr>
              <a:t>ck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Profile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100" dirty="0">
                <a:latin typeface="Times New Roman"/>
                <a:cs typeface="Times New Roman"/>
              </a:rPr>
              <a:t>S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r>
              <a:rPr sz="1400" b="1" spc="-60" dirty="0">
                <a:latin typeface="Times New Roman"/>
                <a:cs typeface="Times New Roman"/>
              </a:rPr>
              <a:t> mes</a:t>
            </a:r>
            <a:r>
              <a:rPr sz="1400" b="1" spc="-35" dirty="0">
                <a:latin typeface="Times New Roman"/>
                <a:cs typeface="Times New Roman"/>
              </a:rPr>
              <a:t>s</a:t>
            </a:r>
            <a:r>
              <a:rPr sz="1400" b="1" spc="-65" dirty="0">
                <a:latin typeface="Times New Roman"/>
                <a:cs typeface="Times New Roman"/>
              </a:rPr>
              <a:t>ag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65" dirty="0">
                <a:latin typeface="Times New Roman"/>
                <a:cs typeface="Times New Roman"/>
              </a:rPr>
              <a:t>M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s</a:t>
            </a:r>
            <a:r>
              <a:rPr sz="1400" b="1" spc="-65" dirty="0">
                <a:latin typeface="Times New Roman"/>
                <a:cs typeface="Times New Roman"/>
              </a:rPr>
              <a:t>age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-45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t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dirty="0">
                <a:latin typeface="Times New Roman"/>
                <a:cs typeface="Times New Roman"/>
              </a:rPr>
              <a:t>Del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r>
              <a:rPr sz="1400" b="1" spc="-60" dirty="0">
                <a:latin typeface="Times New Roman"/>
                <a:cs typeface="Times New Roman"/>
              </a:rPr>
              <a:t> mes</a:t>
            </a:r>
            <a:r>
              <a:rPr sz="1400" b="1" spc="-35" dirty="0">
                <a:latin typeface="Times New Roman"/>
                <a:cs typeface="Times New Roman"/>
              </a:rPr>
              <a:t>s</a:t>
            </a:r>
            <a:r>
              <a:rPr sz="1400" b="1" spc="-65" dirty="0">
                <a:latin typeface="Times New Roman"/>
                <a:cs typeface="Times New Roman"/>
              </a:rPr>
              <a:t>ag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History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85" dirty="0">
                <a:latin typeface="Times New Roman"/>
                <a:cs typeface="Times New Roman"/>
              </a:rPr>
              <a:t>G</a:t>
            </a:r>
            <a:r>
              <a:rPr sz="1400" b="1" spc="-9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20" dirty="0">
                <a:latin typeface="Times New Roman"/>
                <a:cs typeface="Times New Roman"/>
              </a:rPr>
              <a:t>p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chat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50" dirty="0">
                <a:latin typeface="Times New Roman"/>
                <a:cs typeface="Times New Roman"/>
              </a:rPr>
              <a:t>Backup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95" dirty="0">
                <a:latin typeface="Times New Roman"/>
                <a:cs typeface="Times New Roman"/>
              </a:rPr>
              <a:t>M</a:t>
            </a:r>
            <a:r>
              <a:rPr sz="1400" b="1" spc="-45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ki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ca</a:t>
            </a:r>
            <a:r>
              <a:rPr sz="1400" b="1" spc="-3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Logout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785571"/>
            <a:ext cx="2621915" cy="2162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Non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Functional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▪"/>
            </a:pPr>
            <a:endParaRPr sz="14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50" dirty="0">
                <a:latin typeface="Times New Roman"/>
                <a:cs typeface="Times New Roman"/>
              </a:rPr>
              <a:t>Privacy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Robustness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45" dirty="0">
                <a:latin typeface="Times New Roman"/>
                <a:cs typeface="Times New Roman"/>
              </a:rPr>
              <a:t>Performance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Usability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Reliability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Supportability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ts val="1675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Portability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ts val="1675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Encryption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785571"/>
            <a:ext cx="3915410" cy="2376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Software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▪"/>
            </a:pPr>
            <a:endParaRPr sz="145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00699"/>
              </a:lnSpc>
              <a:spcBef>
                <a:spcPts val="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10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5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-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spc="-45" dirty="0">
                <a:latin typeface="Times New Roman"/>
                <a:cs typeface="Times New Roman"/>
              </a:rPr>
              <a:t>y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ac</a:t>
            </a:r>
            <a:r>
              <a:rPr sz="1400" b="1" spc="-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io</a:t>
            </a:r>
            <a:r>
              <a:rPr sz="1400" b="1" spc="-10" dirty="0">
                <a:latin typeface="Times New Roman"/>
                <a:cs typeface="Times New Roman"/>
              </a:rPr>
              <a:t>n,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CHAT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A</a:t>
            </a:r>
            <a:r>
              <a:rPr sz="1400" b="1" spc="-30" dirty="0">
                <a:latin typeface="Times New Roman"/>
                <a:cs typeface="Times New Roman"/>
              </a:rPr>
              <a:t>PPLICA</a:t>
            </a:r>
            <a:r>
              <a:rPr sz="1400" b="1" spc="-45" dirty="0">
                <a:latin typeface="Times New Roman"/>
                <a:cs typeface="Times New Roman"/>
              </a:rPr>
              <a:t>T</a:t>
            </a:r>
            <a:r>
              <a:rPr sz="1400" b="1" spc="10" dirty="0">
                <a:latin typeface="Times New Roman"/>
                <a:cs typeface="Times New Roman"/>
              </a:rPr>
              <a:t>ION  </a:t>
            </a:r>
            <a:r>
              <a:rPr sz="1400" b="1" spc="-55" dirty="0">
                <a:latin typeface="Times New Roman"/>
                <a:cs typeface="Times New Roman"/>
              </a:rPr>
              <a:t>uses: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Char char="▪"/>
            </a:pPr>
            <a:endParaRPr sz="1400">
              <a:latin typeface="Times New Roman"/>
              <a:cs typeface="Times New Roman"/>
            </a:endParaRPr>
          </a:p>
          <a:p>
            <a:pPr marL="329565" marR="55244" indent="-317500">
              <a:lnSpc>
                <a:spcPct val="1004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60" dirty="0">
                <a:latin typeface="Times New Roman"/>
                <a:cs typeface="Times New Roman"/>
              </a:rPr>
              <a:t>No</a:t>
            </a:r>
            <a:r>
              <a:rPr sz="1400" b="1" spc="35" dirty="0">
                <a:latin typeface="Times New Roman"/>
                <a:cs typeface="Times New Roman"/>
              </a:rPr>
              <a:t>t</a:t>
            </a:r>
            <a:r>
              <a:rPr sz="1400" b="1" spc="-20" dirty="0">
                <a:latin typeface="Times New Roman"/>
                <a:cs typeface="Times New Roman"/>
              </a:rPr>
              <a:t>epad++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-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a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te</a:t>
            </a:r>
            <a:r>
              <a:rPr sz="1400" b="1" dirty="0">
                <a:latin typeface="Times New Roman"/>
                <a:cs typeface="Times New Roman"/>
              </a:rPr>
              <a:t>xt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ed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an</a:t>
            </a:r>
            <a:r>
              <a:rPr sz="1400" b="1" spc="-25" dirty="0">
                <a:latin typeface="Times New Roman"/>
                <a:cs typeface="Times New Roman"/>
              </a:rPr>
              <a:t>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so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90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ce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cod</a:t>
            </a:r>
            <a:r>
              <a:rPr sz="1400" b="1" spc="-50" dirty="0">
                <a:latin typeface="Times New Roman"/>
                <a:cs typeface="Times New Roman"/>
              </a:rPr>
              <a:t>e </a:t>
            </a:r>
            <a:r>
              <a:rPr sz="1400" b="1" spc="-30" dirty="0">
                <a:latin typeface="Times New Roman"/>
                <a:cs typeface="Times New Roman"/>
              </a:rPr>
              <a:t>ed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5" dirty="0">
                <a:latin typeface="Times New Roman"/>
                <a:cs typeface="Times New Roman"/>
              </a:rPr>
              <a:t>r  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h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ch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pr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30" dirty="0">
                <a:latin typeface="Times New Roman"/>
                <a:cs typeface="Times New Roman"/>
              </a:rPr>
              <a:t>v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d</a:t>
            </a:r>
            <a:r>
              <a:rPr sz="1400" b="1" spc="-55" dirty="0">
                <a:latin typeface="Times New Roman"/>
                <a:cs typeface="Times New Roman"/>
              </a:rPr>
              <a:t>es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an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env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35" dirty="0">
                <a:latin typeface="Times New Roman"/>
                <a:cs typeface="Times New Roman"/>
              </a:rPr>
              <a:t>me</a:t>
            </a:r>
            <a:r>
              <a:rPr sz="1400" b="1" spc="-40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40" dirty="0">
                <a:latin typeface="Times New Roman"/>
                <a:cs typeface="Times New Roman"/>
              </a:rPr>
              <a:t> deve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p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20" dirty="0">
                <a:latin typeface="Times New Roman"/>
                <a:cs typeface="Times New Roman"/>
              </a:rPr>
              <a:t>g  </a:t>
            </a:r>
            <a:r>
              <a:rPr sz="1400" b="1" spc="35" dirty="0">
                <a:latin typeface="Times New Roman"/>
                <a:cs typeface="Times New Roman"/>
              </a:rPr>
              <a:t>H</a:t>
            </a:r>
            <a:r>
              <a:rPr sz="1400" b="1" spc="20" dirty="0">
                <a:latin typeface="Times New Roman"/>
                <a:cs typeface="Times New Roman"/>
              </a:rPr>
              <a:t>T</a:t>
            </a:r>
            <a:r>
              <a:rPr sz="1400" b="1" spc="-80" dirty="0">
                <a:latin typeface="Times New Roman"/>
                <a:cs typeface="Times New Roman"/>
              </a:rPr>
              <a:t>ML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,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14" dirty="0">
                <a:latin typeface="Times New Roman"/>
                <a:cs typeface="Times New Roman"/>
              </a:rPr>
              <a:t>j</a:t>
            </a:r>
            <a:r>
              <a:rPr sz="1400" b="1" spc="-30" dirty="0">
                <a:latin typeface="Times New Roman"/>
                <a:cs typeface="Times New Roman"/>
              </a:rPr>
              <a:t>sp,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14" dirty="0">
                <a:latin typeface="Times New Roman"/>
                <a:cs typeface="Times New Roman"/>
              </a:rPr>
              <a:t>j</a:t>
            </a:r>
            <a:r>
              <a:rPr sz="1400" b="1" spc="-75" dirty="0">
                <a:latin typeface="Times New Roman"/>
                <a:cs typeface="Times New Roman"/>
              </a:rPr>
              <a:t>av</a:t>
            </a:r>
            <a:r>
              <a:rPr sz="1400" b="1" spc="-90" dirty="0">
                <a:latin typeface="Times New Roman"/>
                <a:cs typeface="Times New Roman"/>
              </a:rPr>
              <a:t>a</a:t>
            </a:r>
            <a:r>
              <a:rPr sz="1400" b="1" spc="-65" dirty="0">
                <a:latin typeface="Times New Roman"/>
                <a:cs typeface="Times New Roman"/>
              </a:rPr>
              <a:t>sc</a:t>
            </a:r>
            <a:r>
              <a:rPr sz="1400" b="1" spc="-7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40" dirty="0">
                <a:latin typeface="Times New Roman"/>
                <a:cs typeface="Times New Roman"/>
              </a:rPr>
              <a:t>p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1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alibri"/>
              <a:buChar char="▪"/>
            </a:pPr>
            <a:endParaRPr sz="14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40" dirty="0">
                <a:latin typeface="Times New Roman"/>
                <a:cs typeface="Times New Roman"/>
              </a:rPr>
              <a:t>Operat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y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em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s</a:t>
            </a:r>
            <a:r>
              <a:rPr sz="1400" b="1" spc="-40" dirty="0">
                <a:latin typeface="Times New Roman"/>
                <a:cs typeface="Times New Roman"/>
              </a:rPr>
              <a:t>u</a:t>
            </a:r>
            <a:r>
              <a:rPr sz="1400" b="1" spc="-30" dirty="0">
                <a:latin typeface="Times New Roman"/>
                <a:cs typeface="Times New Roman"/>
              </a:rPr>
              <a:t>ch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80" dirty="0">
                <a:latin typeface="Times New Roman"/>
                <a:cs typeface="Times New Roman"/>
              </a:rPr>
              <a:t>as</a:t>
            </a:r>
            <a:r>
              <a:rPr sz="1400" b="1" spc="-30" dirty="0">
                <a:latin typeface="Times New Roman"/>
                <a:cs typeface="Times New Roman"/>
              </a:rPr>
              <a:t> W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nd</a:t>
            </a:r>
            <a:r>
              <a:rPr sz="1400" b="1" dirty="0">
                <a:latin typeface="Times New Roman"/>
                <a:cs typeface="Times New Roman"/>
              </a:rPr>
              <a:t>ow</a:t>
            </a:r>
            <a:r>
              <a:rPr sz="1400" b="1" spc="-20" dirty="0">
                <a:latin typeface="Times New Roman"/>
                <a:cs typeface="Times New Roman"/>
              </a:rPr>
              <a:t>s</a:t>
            </a:r>
            <a:r>
              <a:rPr sz="1400" b="1" spc="-35" dirty="0">
                <a:latin typeface="Times New Roman"/>
                <a:cs typeface="Times New Roman"/>
              </a:rPr>
              <a:t>7</a:t>
            </a:r>
            <a:r>
              <a:rPr sz="1400" b="1" spc="-5" dirty="0">
                <a:latin typeface="Times New Roman"/>
                <a:cs typeface="Times New Roman"/>
              </a:rPr>
              <a:t>,8</a:t>
            </a:r>
            <a:r>
              <a:rPr sz="1400" b="1" spc="-15" dirty="0">
                <a:latin typeface="Times New Roman"/>
                <a:cs typeface="Times New Roman"/>
              </a:rPr>
              <a:t>,</a:t>
            </a:r>
            <a:r>
              <a:rPr sz="1400" b="1" spc="-25" dirty="0">
                <a:latin typeface="Times New Roman"/>
                <a:cs typeface="Times New Roman"/>
              </a:rPr>
              <a:t>xp,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in</a:t>
            </a:r>
            <a:r>
              <a:rPr sz="1400" b="1" spc="-5" dirty="0">
                <a:latin typeface="Times New Roman"/>
                <a:cs typeface="Times New Roman"/>
              </a:rPr>
              <a:t>u</a:t>
            </a:r>
            <a:r>
              <a:rPr sz="1400" b="1" spc="-30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10"/>
              </a:spcBef>
            </a:pPr>
            <a:r>
              <a:rPr sz="1400" b="1" spc="-20" dirty="0">
                <a:latin typeface="Times New Roman"/>
                <a:cs typeface="Times New Roman"/>
              </a:rPr>
              <a:t>etc.,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785571"/>
            <a:ext cx="2733675" cy="2025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Hardware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Char char="▪"/>
            </a:pPr>
            <a:endParaRPr sz="19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20" dirty="0">
                <a:latin typeface="Times New Roman"/>
                <a:cs typeface="Times New Roman"/>
              </a:rPr>
              <a:t>128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MB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RAM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35" dirty="0">
                <a:latin typeface="Times New Roman"/>
                <a:cs typeface="Times New Roman"/>
              </a:rPr>
              <a:t>eq</a:t>
            </a:r>
            <a:r>
              <a:rPr sz="1400" b="1" spc="-3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40" dirty="0">
                <a:latin typeface="Times New Roman"/>
                <a:cs typeface="Times New Roman"/>
              </a:rPr>
              <a:t>ed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40" dirty="0">
                <a:latin typeface="Times New Roman"/>
                <a:cs typeface="Times New Roman"/>
              </a:rPr>
              <a:t>Proce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 </a:t>
            </a:r>
            <a:r>
              <a:rPr sz="1400" b="1" dirty="0">
                <a:latin typeface="Times New Roman"/>
                <a:cs typeface="Times New Roman"/>
              </a:rPr>
              <a:t>wi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spe</a:t>
            </a:r>
            <a:r>
              <a:rPr sz="1400" b="1" spc="-40" dirty="0">
                <a:latin typeface="Times New Roman"/>
                <a:cs typeface="Times New Roman"/>
              </a:rPr>
              <a:t>ed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5" dirty="0">
                <a:latin typeface="Times New Roman"/>
                <a:cs typeface="Times New Roman"/>
              </a:rPr>
              <a:t>f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5</a:t>
            </a:r>
            <a:r>
              <a:rPr sz="1400" b="1" spc="15" dirty="0">
                <a:latin typeface="Times New Roman"/>
                <a:cs typeface="Times New Roman"/>
              </a:rPr>
              <a:t>0</a:t>
            </a:r>
            <a:r>
              <a:rPr sz="1400" b="1" spc="-5" dirty="0">
                <a:latin typeface="Times New Roman"/>
                <a:cs typeface="Times New Roman"/>
              </a:rPr>
              <a:t>0MHz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In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30" dirty="0">
                <a:latin typeface="Times New Roman"/>
                <a:cs typeface="Times New Roman"/>
              </a:rPr>
              <a:t>ernet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25" dirty="0">
                <a:latin typeface="Times New Roman"/>
                <a:cs typeface="Times New Roman"/>
              </a:rPr>
              <a:t>L</a:t>
            </a:r>
            <a:r>
              <a:rPr sz="1400" b="1" spc="50" dirty="0">
                <a:latin typeface="Times New Roman"/>
                <a:cs typeface="Times New Roman"/>
              </a:rPr>
              <a:t>AN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con</a:t>
            </a:r>
            <a:r>
              <a:rPr sz="1400" b="1" spc="-25" dirty="0">
                <a:latin typeface="Times New Roman"/>
                <a:cs typeface="Times New Roman"/>
              </a:rPr>
              <a:t>ne</a:t>
            </a:r>
            <a:r>
              <a:rPr sz="1400" b="1" spc="-5" dirty="0">
                <a:latin typeface="Times New Roman"/>
                <a:cs typeface="Times New Roman"/>
              </a:rPr>
              <a:t>ct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55" dirty="0">
                <a:latin typeface="Times New Roman"/>
                <a:cs typeface="Times New Roman"/>
              </a:rPr>
              <a:t>se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(2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3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b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tt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mo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5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3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50" dirty="0">
                <a:latin typeface="Times New Roman"/>
                <a:cs typeface="Times New Roman"/>
              </a:rPr>
              <a:t>Key</a:t>
            </a:r>
            <a:r>
              <a:rPr sz="1400" b="1" spc="-4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70" dirty="0">
                <a:latin typeface="Times New Roman"/>
                <a:cs typeface="Times New Roman"/>
              </a:rPr>
              <a:t>ard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(101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key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ke</a:t>
            </a:r>
            <a:r>
              <a:rPr sz="1400" b="1" spc="-45" dirty="0">
                <a:latin typeface="Times New Roman"/>
                <a:cs typeface="Times New Roman"/>
              </a:rPr>
              <a:t>y</a:t>
            </a:r>
            <a:r>
              <a:rPr sz="1400" b="1" spc="-4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60" dirty="0">
                <a:latin typeface="Times New Roman"/>
                <a:cs typeface="Times New Roman"/>
              </a:rPr>
              <a:t>ard)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4662" y="225297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13669"/>
                </a:solidFill>
              </a:rPr>
              <a:t>Step-Wise</a:t>
            </a:r>
            <a:r>
              <a:rPr sz="1800" spc="-90" dirty="0">
                <a:solidFill>
                  <a:srgbClr val="213669"/>
                </a:solidFill>
              </a:rPr>
              <a:t> </a:t>
            </a:r>
            <a:r>
              <a:rPr sz="1800" dirty="0">
                <a:solidFill>
                  <a:srgbClr val="213669"/>
                </a:solidFill>
              </a:rPr>
              <a:t>Description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524662" y="776986"/>
            <a:ext cx="368681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40" dirty="0">
                <a:latin typeface="Times New Roman"/>
                <a:cs typeface="Times New Roman"/>
              </a:rPr>
              <a:t>Ana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spc="-45" dirty="0">
                <a:latin typeface="Times New Roman"/>
                <a:cs typeface="Times New Roman"/>
              </a:rPr>
              <a:t>yze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35" dirty="0">
                <a:latin typeface="Times New Roman"/>
                <a:cs typeface="Times New Roman"/>
              </a:rPr>
              <a:t>he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-30" dirty="0">
                <a:latin typeface="Times New Roman"/>
                <a:cs typeface="Times New Roman"/>
              </a:rPr>
              <a:t>o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ce </a:t>
            </a:r>
            <a:r>
              <a:rPr sz="1400" b="1" spc="-25" dirty="0">
                <a:latin typeface="Times New Roman"/>
                <a:cs typeface="Times New Roman"/>
              </a:rPr>
              <a:t>c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spc="-40" dirty="0">
                <a:latin typeface="Times New Roman"/>
                <a:cs typeface="Times New Roman"/>
              </a:rPr>
              <a:t>de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0" dirty="0">
                <a:latin typeface="Times New Roman"/>
                <a:cs typeface="Times New Roman"/>
              </a:rPr>
              <a:t>Pla</a:t>
            </a:r>
            <a:r>
              <a:rPr sz="1400" b="1" spc="-5" dirty="0">
                <a:latin typeface="Times New Roman"/>
                <a:cs typeface="Times New Roman"/>
              </a:rPr>
              <a:t>nn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30" dirty="0">
                <a:latin typeface="Times New Roman"/>
                <a:cs typeface="Times New Roman"/>
              </a:rPr>
              <a:t>g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app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id</a:t>
            </a:r>
            <a:r>
              <a:rPr sz="1400" b="1" spc="-75" dirty="0">
                <a:latin typeface="Times New Roman"/>
                <a:cs typeface="Times New Roman"/>
              </a:rPr>
              <a:t>ea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b</a:t>
            </a:r>
            <a:r>
              <a:rPr sz="1400" b="1" spc="-80" dirty="0">
                <a:latin typeface="Times New Roman"/>
                <a:cs typeface="Times New Roman"/>
              </a:rPr>
              <a:t>as</a:t>
            </a:r>
            <a:r>
              <a:rPr sz="1400" b="1" spc="-40" dirty="0">
                <a:latin typeface="Times New Roman"/>
                <a:cs typeface="Times New Roman"/>
              </a:rPr>
              <a:t>ed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30" dirty="0">
                <a:latin typeface="Times New Roman"/>
                <a:cs typeface="Times New Roman"/>
              </a:rPr>
              <a:t>he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so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90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ce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cod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Ch</a:t>
            </a:r>
            <a:r>
              <a:rPr sz="1400" b="1" spc="-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35" dirty="0">
                <a:latin typeface="Times New Roman"/>
                <a:cs typeface="Times New Roman"/>
              </a:rPr>
              <a:t>s</a:t>
            </a:r>
            <a:r>
              <a:rPr sz="1400" b="1" spc="-30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pla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m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35" dirty="0">
                <a:latin typeface="Times New Roman"/>
                <a:cs typeface="Times New Roman"/>
              </a:rPr>
              <a:t>he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Andro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d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40" dirty="0">
                <a:latin typeface="Times New Roman"/>
                <a:cs typeface="Times New Roman"/>
              </a:rPr>
              <a:t>eb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,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Io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Pl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5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experie</a:t>
            </a:r>
            <a:r>
              <a:rPr sz="1400" b="1" spc="-35" dirty="0">
                <a:latin typeface="Times New Roman"/>
                <a:cs typeface="Times New Roman"/>
              </a:rPr>
              <a:t>nce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Addi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60" dirty="0">
                <a:latin typeface="Times New Roman"/>
                <a:cs typeface="Times New Roman"/>
              </a:rPr>
              <a:t> mes</a:t>
            </a:r>
            <a:r>
              <a:rPr sz="1400" b="1" spc="-35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ag</a:t>
            </a:r>
            <a:r>
              <a:rPr sz="1400" b="1" spc="-25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spc="-75" dirty="0">
                <a:latin typeface="Times New Roman"/>
                <a:cs typeface="Times New Roman"/>
              </a:rPr>
              <a:t>e</a:t>
            </a:r>
            <a:r>
              <a:rPr sz="1400" b="1" spc="-80" dirty="0">
                <a:latin typeface="Times New Roman"/>
                <a:cs typeface="Times New Roman"/>
              </a:rPr>
              <a:t>a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es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P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40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sh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30" dirty="0">
                <a:latin typeface="Times New Roman"/>
                <a:cs typeface="Times New Roman"/>
              </a:rPr>
              <a:t>g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app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Pl</a:t>
            </a:r>
            <a:r>
              <a:rPr sz="1400" b="1" spc="-75" dirty="0">
                <a:latin typeface="Times New Roman"/>
                <a:cs typeface="Times New Roman"/>
              </a:rPr>
              <a:t>ay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app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30" dirty="0">
                <a:latin typeface="Times New Roman"/>
                <a:cs typeface="Times New Roman"/>
              </a:rPr>
              <a:t>e.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2777" y="0"/>
            <a:ext cx="3181222" cy="2301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5551" y="2945333"/>
            <a:ext cx="767969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C78B31"/>
                </a:solidFill>
                <a:latin typeface="Times New Roman"/>
                <a:cs typeface="Times New Roman"/>
              </a:rPr>
              <a:t>Summary</a:t>
            </a:r>
            <a:r>
              <a:rPr sz="1800" b="1" spc="-5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sz="1800" b="1" spc="45" dirty="0">
                <a:solidFill>
                  <a:srgbClr val="C78B31"/>
                </a:solidFill>
                <a:latin typeface="Times New Roman"/>
                <a:cs typeface="Times New Roman"/>
              </a:rPr>
              <a:t>f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78B31"/>
                </a:solidFill>
                <a:latin typeface="Times New Roman"/>
                <a:cs typeface="Times New Roman"/>
              </a:rPr>
              <a:t>y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sz="1800" b="1" spc="-35" dirty="0">
                <a:solidFill>
                  <a:srgbClr val="C78B31"/>
                </a:solidFill>
                <a:latin typeface="Times New Roman"/>
                <a:cs typeface="Times New Roman"/>
              </a:rPr>
              <a:t>ur</a:t>
            </a:r>
            <a:r>
              <a:rPr sz="1800" b="1" spc="-30" dirty="0">
                <a:solidFill>
                  <a:srgbClr val="C78B31"/>
                </a:solidFill>
                <a:latin typeface="Times New Roman"/>
                <a:cs typeface="Times New Roman"/>
              </a:rPr>
              <a:t> task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ts val="1675"/>
              </a:lnSpc>
              <a:spcBef>
                <a:spcPts val="17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To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create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an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user </a:t>
            </a:r>
            <a:r>
              <a:rPr sz="1400" b="1" spc="-25" dirty="0">
                <a:latin typeface="Times New Roman"/>
                <a:cs typeface="Times New Roman"/>
              </a:rPr>
              <a:t>friendly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,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easily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accessible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chat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application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which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is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accessible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anywhere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and </a:t>
            </a:r>
            <a:r>
              <a:rPr sz="1400" b="1" spc="-25" dirty="0">
                <a:latin typeface="Times New Roman"/>
                <a:cs typeface="Times New Roman"/>
              </a:rPr>
              <a:t>anytime</a:t>
            </a:r>
            <a:r>
              <a:rPr sz="14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38455" indent="-326390">
              <a:lnSpc>
                <a:spcPts val="1675"/>
              </a:lnSpc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400" b="1" spc="-60" dirty="0">
                <a:latin typeface="Times New Roman"/>
                <a:cs typeface="Times New Roman"/>
              </a:rPr>
              <a:t>For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making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efficient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communication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among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peer </a:t>
            </a:r>
            <a:r>
              <a:rPr sz="1400" b="1" spc="-30" dirty="0">
                <a:latin typeface="Times New Roman"/>
                <a:cs typeface="Times New Roman"/>
              </a:rPr>
              <a:t>groups</a:t>
            </a:r>
            <a:r>
              <a:rPr sz="1400" b="1" spc="-30" dirty="0">
                <a:solidFill>
                  <a:srgbClr val="C78B3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461</Words>
  <Application>Microsoft Office PowerPoint</Application>
  <PresentationFormat>On-screen Show (16:9)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Segoe UI Emoji</vt:lpstr>
      <vt:lpstr>Times New Roman</vt:lpstr>
      <vt:lpstr>Trebuchet MS</vt:lpstr>
      <vt:lpstr>Office Theme</vt:lpstr>
      <vt:lpstr>“CHAT APPLICATION AND  WEBSITE”</vt:lpstr>
      <vt:lpstr>CHAT APPLICATION AND WEBSITE</vt:lpstr>
      <vt:lpstr>Task - 1</vt:lpstr>
      <vt:lpstr>SRS for “CHAT APPLICATION AND WEBSITE”</vt:lpstr>
      <vt:lpstr>SRS for “CHAT APPLICATION AND WEBSITE”</vt:lpstr>
      <vt:lpstr>SRS for “CHAT APPLICATION AND WEBSITE”</vt:lpstr>
      <vt:lpstr>SRS for “CHAT APPLICATION AND WEBSITE”</vt:lpstr>
      <vt:lpstr>SRS for “CHAT APPLICATION AND WEBSITE”</vt:lpstr>
      <vt:lpstr>Step-Wise Description</vt:lpstr>
      <vt:lpstr>Assessment Parameter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“CHAT APPLICATION AND  WEBSITE”</dc:title>
  <cp:lastModifiedBy>Kevin Richard</cp:lastModifiedBy>
  <cp:revision>2</cp:revision>
  <dcterms:created xsi:type="dcterms:W3CDTF">2023-05-01T09:15:44Z</dcterms:created>
  <dcterms:modified xsi:type="dcterms:W3CDTF">2023-05-10T13:31:59Z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2023-05-01T00:00:00Z</vt:filetime>
  </property>
</Properties>
</file>