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42"/>
  </p:handout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2" r:id="rId27"/>
    <p:sldId id="293" r:id="rId28"/>
    <p:sldId id="286" r:id="rId29"/>
    <p:sldId id="290" r:id="rId30"/>
    <p:sldId id="291" r:id="rId31"/>
    <p:sldId id="300" r:id="rId32"/>
    <p:sldId id="294" r:id="rId33"/>
    <p:sldId id="295" r:id="rId34"/>
    <p:sldId id="296" r:id="rId35"/>
    <p:sldId id="297" r:id="rId36"/>
    <p:sldId id="298" r:id="rId37"/>
    <p:sldId id="299" r:id="rId38"/>
    <p:sldId id="287" r:id="rId39"/>
    <p:sldId id="288" r:id="rId40"/>
    <p:sldId id="289" r:id="rId4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604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lineChart>
        <c:grouping val="standard"/>
        <c:varyColors val="0"/>
        <c:ser>
          <c:idx val="0"/>
          <c:order val="0"/>
          <c:marker>
            <c:symbol val="circle"/>
            <c:size val="6"/>
          </c:marker>
          <c:dLbls>
            <c:dLbl>
              <c:idx val="0"/>
              <c:layout>
                <c:manualLayout>
                  <c:x val="-2.3860653781913663E-7"/>
                  <c:y val="0.1038357705286840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(x0, y0, z0)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3.2407407407407489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(x</a:t>
                    </a:r>
                    <a:r>
                      <a:rPr lang="en-US" sz="1400" baseline="0" dirty="0"/>
                      <a:t>, y, z</a:t>
                    </a:r>
                    <a:r>
                      <a:rPr lang="en-US" baseline="0" dirty="0"/>
                      <a:t>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142973037461228E-2"/>
                  <c:y val="0.14156496062992135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(x1,</a:t>
                    </a:r>
                    <a:r>
                      <a:rPr lang="en-US" sz="1400" baseline="0" dirty="0"/>
                      <a:t> y1, z1)</a:t>
                    </a:r>
                    <a:endParaRPr lang="en-US" sz="14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Sheet1!$B:$B</c:f>
              <c:strCache>
                <c:ptCount val="3"/>
                <c:pt idx="0">
                  <c:v>x0</c:v>
                </c:pt>
                <c:pt idx="1">
                  <c:v>x</c:v>
                </c:pt>
                <c:pt idx="2">
                  <c:v>x1</c:v>
                </c:pt>
              </c:strCache>
            </c:strRef>
          </c:cat>
          <c:val>
            <c:numRef>
              <c:f>Sheet1!$A$1:$A$3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7597056"/>
        <c:axId val="47598592"/>
      </c:lineChart>
      <c:catAx>
        <c:axId val="47597056"/>
        <c:scaling>
          <c:orientation val="minMax"/>
        </c:scaling>
        <c:delete val="1"/>
        <c:axPos val="b"/>
        <c:majorTickMark val="none"/>
        <c:minorTickMark val="none"/>
        <c:tickLblPos val="none"/>
        <c:crossAx val="47598592"/>
        <c:crosses val="autoZero"/>
        <c:auto val="1"/>
        <c:lblAlgn val="ctr"/>
        <c:lblOffset val="100"/>
        <c:noMultiLvlLbl val="0"/>
      </c:catAx>
      <c:valAx>
        <c:axId val="475985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75970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07874015748034"/>
          <c:y val="2.7291801290796093E-2"/>
          <c:w val="0.77100256180552251"/>
          <c:h val="0.7532851978408359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Sheet1!$B:$B</c:f>
              <c:numCache>
                <c:formatCode>General</c:formatCode>
                <c:ptCount val="1048576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450</c:v>
                </c:pt>
                <c:pt idx="16">
                  <c:v>480</c:v>
                </c:pt>
                <c:pt idx="17">
                  <c:v>510</c:v>
                </c:pt>
                <c:pt idx="18">
                  <c:v>540</c:v>
                </c:pt>
                <c:pt idx="19">
                  <c:v>570</c:v>
                </c:pt>
                <c:pt idx="20">
                  <c:v>600</c:v>
                </c:pt>
                <c:pt idx="21">
                  <c:v>630</c:v>
                </c:pt>
                <c:pt idx="22">
                  <c:v>660</c:v>
                </c:pt>
                <c:pt idx="23">
                  <c:v>690</c:v>
                </c:pt>
                <c:pt idx="24">
                  <c:v>720</c:v>
                </c:pt>
                <c:pt idx="25">
                  <c:v>750</c:v>
                </c:pt>
                <c:pt idx="26">
                  <c:v>780</c:v>
                </c:pt>
                <c:pt idx="27">
                  <c:v>810</c:v>
                </c:pt>
                <c:pt idx="28">
                  <c:v>840</c:v>
                </c:pt>
                <c:pt idx="29">
                  <c:v>870</c:v>
                </c:pt>
                <c:pt idx="30">
                  <c:v>900</c:v>
                </c:pt>
                <c:pt idx="31">
                  <c:v>930</c:v>
                </c:pt>
                <c:pt idx="32">
                  <c:v>960</c:v>
                </c:pt>
                <c:pt idx="33">
                  <c:v>990</c:v>
                </c:pt>
                <c:pt idx="34">
                  <c:v>1020</c:v>
                </c:pt>
                <c:pt idx="35">
                  <c:v>1050</c:v>
                </c:pt>
                <c:pt idx="36">
                  <c:v>1080</c:v>
                </c:pt>
                <c:pt idx="37">
                  <c:v>1110</c:v>
                </c:pt>
                <c:pt idx="38">
                  <c:v>1140</c:v>
                </c:pt>
                <c:pt idx="39">
                  <c:v>1170</c:v>
                </c:pt>
                <c:pt idx="40">
                  <c:v>1200</c:v>
                </c:pt>
                <c:pt idx="41">
                  <c:v>1230</c:v>
                </c:pt>
                <c:pt idx="42">
                  <c:v>1260</c:v>
                </c:pt>
                <c:pt idx="43">
                  <c:v>1290</c:v>
                </c:pt>
                <c:pt idx="44">
                  <c:v>1320</c:v>
                </c:pt>
                <c:pt idx="45">
                  <c:v>1350</c:v>
                </c:pt>
                <c:pt idx="46">
                  <c:v>1380</c:v>
                </c:pt>
                <c:pt idx="47">
                  <c:v>1410</c:v>
                </c:pt>
                <c:pt idx="48">
                  <c:v>1440</c:v>
                </c:pt>
                <c:pt idx="49">
                  <c:v>1470</c:v>
                </c:pt>
                <c:pt idx="50">
                  <c:v>1500</c:v>
                </c:pt>
                <c:pt idx="51">
                  <c:v>1530</c:v>
                </c:pt>
                <c:pt idx="52">
                  <c:v>1560</c:v>
                </c:pt>
                <c:pt idx="53">
                  <c:v>1590</c:v>
                </c:pt>
                <c:pt idx="54">
                  <c:v>1620</c:v>
                </c:pt>
                <c:pt idx="55">
                  <c:v>1650</c:v>
                </c:pt>
                <c:pt idx="56">
                  <c:v>1680</c:v>
                </c:pt>
                <c:pt idx="57">
                  <c:v>1710</c:v>
                </c:pt>
                <c:pt idx="58">
                  <c:v>1740</c:v>
                </c:pt>
                <c:pt idx="59">
                  <c:v>1770</c:v>
                </c:pt>
                <c:pt idx="60">
                  <c:v>1800</c:v>
                </c:pt>
                <c:pt idx="61">
                  <c:v>1830</c:v>
                </c:pt>
                <c:pt idx="62">
                  <c:v>1860</c:v>
                </c:pt>
                <c:pt idx="63">
                  <c:v>1890</c:v>
                </c:pt>
                <c:pt idx="64">
                  <c:v>1920</c:v>
                </c:pt>
                <c:pt idx="65">
                  <c:v>1950</c:v>
                </c:pt>
                <c:pt idx="66">
                  <c:v>1980</c:v>
                </c:pt>
                <c:pt idx="67">
                  <c:v>2010</c:v>
                </c:pt>
                <c:pt idx="68">
                  <c:v>2040</c:v>
                </c:pt>
                <c:pt idx="69">
                  <c:v>2070</c:v>
                </c:pt>
                <c:pt idx="70">
                  <c:v>2100</c:v>
                </c:pt>
                <c:pt idx="71">
                  <c:v>2130</c:v>
                </c:pt>
                <c:pt idx="72">
                  <c:v>2160</c:v>
                </c:pt>
                <c:pt idx="73">
                  <c:v>2190</c:v>
                </c:pt>
                <c:pt idx="74">
                  <c:v>2220</c:v>
                </c:pt>
                <c:pt idx="75">
                  <c:v>2250</c:v>
                </c:pt>
                <c:pt idx="76">
                  <c:v>2280</c:v>
                </c:pt>
                <c:pt idx="77">
                  <c:v>2310</c:v>
                </c:pt>
                <c:pt idx="78">
                  <c:v>2340</c:v>
                </c:pt>
                <c:pt idx="79">
                  <c:v>2370</c:v>
                </c:pt>
                <c:pt idx="80">
                  <c:v>2400</c:v>
                </c:pt>
                <c:pt idx="81">
                  <c:v>2430</c:v>
                </c:pt>
                <c:pt idx="82">
                  <c:v>2460</c:v>
                </c:pt>
                <c:pt idx="83">
                  <c:v>2490</c:v>
                </c:pt>
                <c:pt idx="84">
                  <c:v>2520</c:v>
                </c:pt>
                <c:pt idx="85">
                  <c:v>2550</c:v>
                </c:pt>
                <c:pt idx="86">
                  <c:v>2580</c:v>
                </c:pt>
                <c:pt idx="87">
                  <c:v>2610</c:v>
                </c:pt>
                <c:pt idx="88">
                  <c:v>2640</c:v>
                </c:pt>
                <c:pt idx="89">
                  <c:v>2670</c:v>
                </c:pt>
                <c:pt idx="90">
                  <c:v>2700</c:v>
                </c:pt>
                <c:pt idx="91">
                  <c:v>2730</c:v>
                </c:pt>
                <c:pt idx="92">
                  <c:v>2760</c:v>
                </c:pt>
                <c:pt idx="93">
                  <c:v>2790</c:v>
                </c:pt>
                <c:pt idx="94">
                  <c:v>2820</c:v>
                </c:pt>
                <c:pt idx="95">
                  <c:v>2850</c:v>
                </c:pt>
                <c:pt idx="96">
                  <c:v>2880</c:v>
                </c:pt>
                <c:pt idx="97">
                  <c:v>2910</c:v>
                </c:pt>
                <c:pt idx="98">
                  <c:v>2940</c:v>
                </c:pt>
                <c:pt idx="99">
                  <c:v>2970</c:v>
                </c:pt>
                <c:pt idx="100">
                  <c:v>3000</c:v>
                </c:pt>
                <c:pt idx="101">
                  <c:v>3030</c:v>
                </c:pt>
                <c:pt idx="102">
                  <c:v>3060</c:v>
                </c:pt>
                <c:pt idx="103">
                  <c:v>3090</c:v>
                </c:pt>
                <c:pt idx="104">
                  <c:v>3120</c:v>
                </c:pt>
                <c:pt idx="105">
                  <c:v>3150</c:v>
                </c:pt>
                <c:pt idx="106">
                  <c:v>3180</c:v>
                </c:pt>
                <c:pt idx="107">
                  <c:v>3210</c:v>
                </c:pt>
                <c:pt idx="108">
                  <c:v>3240</c:v>
                </c:pt>
                <c:pt idx="109">
                  <c:v>3270</c:v>
                </c:pt>
                <c:pt idx="110">
                  <c:v>3300</c:v>
                </c:pt>
                <c:pt idx="111">
                  <c:v>3330</c:v>
                </c:pt>
                <c:pt idx="112">
                  <c:v>3360</c:v>
                </c:pt>
                <c:pt idx="113">
                  <c:v>3390</c:v>
                </c:pt>
                <c:pt idx="114">
                  <c:v>3420</c:v>
                </c:pt>
                <c:pt idx="115">
                  <c:v>3450</c:v>
                </c:pt>
                <c:pt idx="116">
                  <c:v>3480</c:v>
                </c:pt>
                <c:pt idx="117">
                  <c:v>3510</c:v>
                </c:pt>
                <c:pt idx="118">
                  <c:v>3540</c:v>
                </c:pt>
                <c:pt idx="119">
                  <c:v>3570</c:v>
                </c:pt>
                <c:pt idx="120">
                  <c:v>3600</c:v>
                </c:pt>
                <c:pt idx="121">
                  <c:v>3630</c:v>
                </c:pt>
                <c:pt idx="122">
                  <c:v>3660</c:v>
                </c:pt>
                <c:pt idx="123">
                  <c:v>3690</c:v>
                </c:pt>
                <c:pt idx="124">
                  <c:v>3720</c:v>
                </c:pt>
                <c:pt idx="125">
                  <c:v>3750</c:v>
                </c:pt>
                <c:pt idx="126">
                  <c:v>3780</c:v>
                </c:pt>
                <c:pt idx="127">
                  <c:v>3810</c:v>
                </c:pt>
                <c:pt idx="128">
                  <c:v>3840</c:v>
                </c:pt>
                <c:pt idx="129">
                  <c:v>3870</c:v>
                </c:pt>
                <c:pt idx="130">
                  <c:v>3900</c:v>
                </c:pt>
                <c:pt idx="131">
                  <c:v>3930</c:v>
                </c:pt>
                <c:pt idx="132">
                  <c:v>3960</c:v>
                </c:pt>
                <c:pt idx="133">
                  <c:v>3990</c:v>
                </c:pt>
                <c:pt idx="134">
                  <c:v>4020</c:v>
                </c:pt>
                <c:pt idx="135">
                  <c:v>4050</c:v>
                </c:pt>
                <c:pt idx="136">
                  <c:v>4080</c:v>
                </c:pt>
                <c:pt idx="137">
                  <c:v>4110</c:v>
                </c:pt>
                <c:pt idx="138">
                  <c:v>4140</c:v>
                </c:pt>
                <c:pt idx="139">
                  <c:v>4170</c:v>
                </c:pt>
                <c:pt idx="140">
                  <c:v>4200</c:v>
                </c:pt>
                <c:pt idx="141">
                  <c:v>4230</c:v>
                </c:pt>
                <c:pt idx="142">
                  <c:v>4260</c:v>
                </c:pt>
                <c:pt idx="143">
                  <c:v>4290</c:v>
                </c:pt>
                <c:pt idx="144">
                  <c:v>4320</c:v>
                </c:pt>
                <c:pt idx="145">
                  <c:v>4350</c:v>
                </c:pt>
                <c:pt idx="146">
                  <c:v>4380</c:v>
                </c:pt>
                <c:pt idx="147">
                  <c:v>4410</c:v>
                </c:pt>
                <c:pt idx="148">
                  <c:v>4440</c:v>
                </c:pt>
                <c:pt idx="149">
                  <c:v>4470</c:v>
                </c:pt>
                <c:pt idx="150">
                  <c:v>4500</c:v>
                </c:pt>
                <c:pt idx="151">
                  <c:v>4530</c:v>
                </c:pt>
                <c:pt idx="152">
                  <c:v>4560</c:v>
                </c:pt>
                <c:pt idx="153">
                  <c:v>4590</c:v>
                </c:pt>
                <c:pt idx="154">
                  <c:v>4620</c:v>
                </c:pt>
                <c:pt idx="155">
                  <c:v>4650</c:v>
                </c:pt>
                <c:pt idx="156">
                  <c:v>4680</c:v>
                </c:pt>
                <c:pt idx="157">
                  <c:v>4710</c:v>
                </c:pt>
                <c:pt idx="158">
                  <c:v>4740</c:v>
                </c:pt>
                <c:pt idx="159">
                  <c:v>4770</c:v>
                </c:pt>
                <c:pt idx="160">
                  <c:v>4800</c:v>
                </c:pt>
                <c:pt idx="161">
                  <c:v>4830</c:v>
                </c:pt>
                <c:pt idx="162">
                  <c:v>4860</c:v>
                </c:pt>
                <c:pt idx="163">
                  <c:v>4890</c:v>
                </c:pt>
                <c:pt idx="164">
                  <c:v>4920</c:v>
                </c:pt>
                <c:pt idx="165">
                  <c:v>4950</c:v>
                </c:pt>
                <c:pt idx="166">
                  <c:v>4980</c:v>
                </c:pt>
                <c:pt idx="167">
                  <c:v>5010</c:v>
                </c:pt>
                <c:pt idx="168">
                  <c:v>5040</c:v>
                </c:pt>
                <c:pt idx="169">
                  <c:v>5070</c:v>
                </c:pt>
                <c:pt idx="170">
                  <c:v>5100</c:v>
                </c:pt>
                <c:pt idx="171">
                  <c:v>5130</c:v>
                </c:pt>
                <c:pt idx="172">
                  <c:v>5160</c:v>
                </c:pt>
                <c:pt idx="173">
                  <c:v>5190</c:v>
                </c:pt>
                <c:pt idx="174">
                  <c:v>5220</c:v>
                </c:pt>
                <c:pt idx="175">
                  <c:v>5250</c:v>
                </c:pt>
                <c:pt idx="176">
                  <c:v>5280</c:v>
                </c:pt>
                <c:pt idx="177">
                  <c:v>5310</c:v>
                </c:pt>
                <c:pt idx="178">
                  <c:v>5340</c:v>
                </c:pt>
                <c:pt idx="179">
                  <c:v>5370</c:v>
                </c:pt>
                <c:pt idx="180">
                  <c:v>5400</c:v>
                </c:pt>
                <c:pt idx="181">
                  <c:v>5430</c:v>
                </c:pt>
                <c:pt idx="182">
                  <c:v>5460</c:v>
                </c:pt>
                <c:pt idx="183">
                  <c:v>5490</c:v>
                </c:pt>
                <c:pt idx="184">
                  <c:v>5520</c:v>
                </c:pt>
                <c:pt idx="185">
                  <c:v>5550</c:v>
                </c:pt>
                <c:pt idx="186">
                  <c:v>5580</c:v>
                </c:pt>
                <c:pt idx="187">
                  <c:v>5610</c:v>
                </c:pt>
                <c:pt idx="188">
                  <c:v>5640</c:v>
                </c:pt>
                <c:pt idx="189">
                  <c:v>5670</c:v>
                </c:pt>
                <c:pt idx="190">
                  <c:v>5700</c:v>
                </c:pt>
                <c:pt idx="191">
                  <c:v>5730</c:v>
                </c:pt>
                <c:pt idx="192">
                  <c:v>5760</c:v>
                </c:pt>
                <c:pt idx="193">
                  <c:v>5790</c:v>
                </c:pt>
                <c:pt idx="194">
                  <c:v>5820</c:v>
                </c:pt>
                <c:pt idx="195">
                  <c:v>5850</c:v>
                </c:pt>
                <c:pt idx="196">
                  <c:v>5880</c:v>
                </c:pt>
                <c:pt idx="197">
                  <c:v>5910</c:v>
                </c:pt>
                <c:pt idx="198">
                  <c:v>5940</c:v>
                </c:pt>
                <c:pt idx="199">
                  <c:v>5970</c:v>
                </c:pt>
                <c:pt idx="200">
                  <c:v>6000</c:v>
                </c:pt>
                <c:pt idx="201">
                  <c:v>6030</c:v>
                </c:pt>
                <c:pt idx="202">
                  <c:v>6060</c:v>
                </c:pt>
                <c:pt idx="203">
                  <c:v>6090</c:v>
                </c:pt>
                <c:pt idx="204">
                  <c:v>6120</c:v>
                </c:pt>
                <c:pt idx="205">
                  <c:v>6150</c:v>
                </c:pt>
                <c:pt idx="206">
                  <c:v>6180</c:v>
                </c:pt>
                <c:pt idx="207">
                  <c:v>6210</c:v>
                </c:pt>
                <c:pt idx="208">
                  <c:v>6240</c:v>
                </c:pt>
                <c:pt idx="209">
                  <c:v>6270</c:v>
                </c:pt>
                <c:pt idx="210">
                  <c:v>6300</c:v>
                </c:pt>
                <c:pt idx="211">
                  <c:v>6330</c:v>
                </c:pt>
                <c:pt idx="212">
                  <c:v>6360</c:v>
                </c:pt>
                <c:pt idx="213">
                  <c:v>6390</c:v>
                </c:pt>
                <c:pt idx="214">
                  <c:v>6420</c:v>
                </c:pt>
                <c:pt idx="215">
                  <c:v>6450</c:v>
                </c:pt>
                <c:pt idx="216">
                  <c:v>6480</c:v>
                </c:pt>
                <c:pt idx="217">
                  <c:v>6510</c:v>
                </c:pt>
                <c:pt idx="218">
                  <c:v>6540</c:v>
                </c:pt>
                <c:pt idx="219">
                  <c:v>6570</c:v>
                </c:pt>
                <c:pt idx="220">
                  <c:v>6600</c:v>
                </c:pt>
                <c:pt idx="221">
                  <c:v>6630</c:v>
                </c:pt>
                <c:pt idx="222">
                  <c:v>6660</c:v>
                </c:pt>
                <c:pt idx="223">
                  <c:v>6690</c:v>
                </c:pt>
                <c:pt idx="224">
                  <c:v>6720</c:v>
                </c:pt>
                <c:pt idx="225">
                  <c:v>6750</c:v>
                </c:pt>
                <c:pt idx="226">
                  <c:v>6780</c:v>
                </c:pt>
                <c:pt idx="227">
                  <c:v>6810</c:v>
                </c:pt>
                <c:pt idx="228">
                  <c:v>6840</c:v>
                </c:pt>
                <c:pt idx="229">
                  <c:v>6870</c:v>
                </c:pt>
              </c:numCache>
            </c:numRef>
          </c:cat>
          <c:val>
            <c:numRef>
              <c:f>Sheet1!$A$1:$A$230</c:f>
              <c:numCache>
                <c:formatCode>General</c:formatCode>
                <c:ptCount val="230"/>
                <c:pt idx="0">
                  <c:v>0.87183847212875465</c:v>
                </c:pt>
                <c:pt idx="1">
                  <c:v>0.93479917395407552</c:v>
                </c:pt>
                <c:pt idx="2">
                  <c:v>1.0013927746512801</c:v>
                </c:pt>
                <c:pt idx="3">
                  <c:v>1.00284591416294</c:v>
                </c:pt>
                <c:pt idx="4">
                  <c:v>1.0078530253704399</c:v>
                </c:pt>
                <c:pt idx="5">
                  <c:v>0.95930125971172298</c:v>
                </c:pt>
                <c:pt idx="6">
                  <c:v>0.91242809642256795</c:v>
                </c:pt>
                <c:pt idx="7">
                  <c:v>0.98004519742688201</c:v>
                </c:pt>
                <c:pt idx="8">
                  <c:v>1.0525011325093299</c:v>
                </c:pt>
                <c:pt idx="9">
                  <c:v>1.01243862014001</c:v>
                </c:pt>
                <c:pt idx="10">
                  <c:v>0.97281526803144702</c:v>
                </c:pt>
                <c:pt idx="11">
                  <c:v>0.9236523559108295</c:v>
                </c:pt>
                <c:pt idx="12">
                  <c:v>0.87539232394219701</c:v>
                </c:pt>
                <c:pt idx="13">
                  <c:v>0.96408349366260404</c:v>
                </c:pt>
                <c:pt idx="14">
                  <c:v>1.0619924193349581</c:v>
                </c:pt>
                <c:pt idx="15">
                  <c:v>1.075159859831742</c:v>
                </c:pt>
                <c:pt idx="16">
                  <c:v>1.0897698543620098</c:v>
                </c:pt>
                <c:pt idx="17">
                  <c:v>0.9937026652254205</c:v>
                </c:pt>
                <c:pt idx="18">
                  <c:v>0.92279619890056397</c:v>
                </c:pt>
                <c:pt idx="19">
                  <c:v>1.2352630579427182</c:v>
                </c:pt>
                <c:pt idx="20">
                  <c:v>1.6052269503974479</c:v>
                </c:pt>
                <c:pt idx="21">
                  <c:v>1.2214287438601279</c:v>
                </c:pt>
                <c:pt idx="22">
                  <c:v>0.84639077755249315</c:v>
                </c:pt>
                <c:pt idx="23">
                  <c:v>1.13418437745309</c:v>
                </c:pt>
                <c:pt idx="24">
                  <c:v>1.5716657857287699</c:v>
                </c:pt>
                <c:pt idx="25">
                  <c:v>1.7423286200651098</c:v>
                </c:pt>
                <c:pt idx="26">
                  <c:v>2.15714077355406</c:v>
                </c:pt>
                <c:pt idx="27">
                  <c:v>1.1356836307937117</c:v>
                </c:pt>
                <c:pt idx="28">
                  <c:v>0.18832637490760601</c:v>
                </c:pt>
                <c:pt idx="29">
                  <c:v>0.33063507519123708</c:v>
                </c:pt>
                <c:pt idx="30">
                  <c:v>0.57772936518542295</c:v>
                </c:pt>
                <c:pt idx="31">
                  <c:v>0.94379910115442001</c:v>
                </c:pt>
                <c:pt idx="32">
                  <c:v>1.3503186703199699</c:v>
                </c:pt>
                <c:pt idx="33">
                  <c:v>1.64679322563973</c:v>
                </c:pt>
                <c:pt idx="34">
                  <c:v>2.0970185015901999</c:v>
                </c:pt>
                <c:pt idx="35">
                  <c:v>1.4144342268124082</c:v>
                </c:pt>
                <c:pt idx="36">
                  <c:v>1.1065784672877801</c:v>
                </c:pt>
                <c:pt idx="37">
                  <c:v>0.472729022502625</c:v>
                </c:pt>
                <c:pt idx="38">
                  <c:v>0.47626944066048599</c:v>
                </c:pt>
                <c:pt idx="39">
                  <c:v>1.1304151406415235</c:v>
                </c:pt>
                <c:pt idx="40">
                  <c:v>2.0794445243972577</c:v>
                </c:pt>
                <c:pt idx="41">
                  <c:v>1.4042238335811299</c:v>
                </c:pt>
                <c:pt idx="42">
                  <c:v>1.2539605398251299</c:v>
                </c:pt>
                <c:pt idx="43">
                  <c:v>0.45441665753442945</c:v>
                </c:pt>
                <c:pt idx="44">
                  <c:v>0.71290195175263449</c:v>
                </c:pt>
                <c:pt idx="45">
                  <c:v>0.61381740897002501</c:v>
                </c:pt>
                <c:pt idx="46">
                  <c:v>1.2615347390905098</c:v>
                </c:pt>
                <c:pt idx="47">
                  <c:v>1.4820291160807999</c:v>
                </c:pt>
                <c:pt idx="48">
                  <c:v>2.3008565208628267</c:v>
                </c:pt>
                <c:pt idx="49">
                  <c:v>1.9786989562852317</c:v>
                </c:pt>
                <c:pt idx="50">
                  <c:v>1.7584266522612382</c:v>
                </c:pt>
                <c:pt idx="51">
                  <c:v>1.3365245987112</c:v>
                </c:pt>
                <c:pt idx="52">
                  <c:v>0.97687876463328716</c:v>
                </c:pt>
                <c:pt idx="53">
                  <c:v>0.45482348684689045</c:v>
                </c:pt>
                <c:pt idx="54">
                  <c:v>0.78045297309532258</c:v>
                </c:pt>
                <c:pt idx="55">
                  <c:v>1.1907905424097101</c:v>
                </c:pt>
                <c:pt idx="56">
                  <c:v>2.21259587898827</c:v>
                </c:pt>
                <c:pt idx="57">
                  <c:v>0.78090886157301465</c:v>
                </c:pt>
                <c:pt idx="58">
                  <c:v>0.66682434318018502</c:v>
                </c:pt>
                <c:pt idx="59">
                  <c:v>0.42893511958527297</c:v>
                </c:pt>
                <c:pt idx="60">
                  <c:v>0.72454356504480699</c:v>
                </c:pt>
                <c:pt idx="61">
                  <c:v>0.49727802607892402</c:v>
                </c:pt>
                <c:pt idx="62">
                  <c:v>1.4777895764722599</c:v>
                </c:pt>
                <c:pt idx="63">
                  <c:v>1.3538596859364698</c:v>
                </c:pt>
                <c:pt idx="64">
                  <c:v>2.1740694966137633</c:v>
                </c:pt>
                <c:pt idx="65">
                  <c:v>1.5169226610658699</c:v>
                </c:pt>
                <c:pt idx="66">
                  <c:v>1.2545903132083098</c:v>
                </c:pt>
                <c:pt idx="67">
                  <c:v>0.54877019577543096</c:v>
                </c:pt>
                <c:pt idx="68">
                  <c:v>0.79633856293650496</c:v>
                </c:pt>
                <c:pt idx="69">
                  <c:v>1.1491704209192417</c:v>
                </c:pt>
                <c:pt idx="70">
                  <c:v>2.1657169189918801</c:v>
                </c:pt>
                <c:pt idx="71">
                  <c:v>1.9848468143689217</c:v>
                </c:pt>
                <c:pt idx="72">
                  <c:v>2.4741339590461702</c:v>
                </c:pt>
                <c:pt idx="73">
                  <c:v>0.69380279702591596</c:v>
                </c:pt>
                <c:pt idx="74">
                  <c:v>1.32095017273293</c:v>
                </c:pt>
                <c:pt idx="75">
                  <c:v>0.62069385140735001</c:v>
                </c:pt>
                <c:pt idx="76">
                  <c:v>1.6232766011404598</c:v>
                </c:pt>
                <c:pt idx="77">
                  <c:v>0.59533860706300301</c:v>
                </c:pt>
                <c:pt idx="78">
                  <c:v>0.90133432524072798</c:v>
                </c:pt>
                <c:pt idx="79">
                  <c:v>1.06024177426261</c:v>
                </c:pt>
                <c:pt idx="80">
                  <c:v>2.1993432149971501</c:v>
                </c:pt>
                <c:pt idx="81">
                  <c:v>1.65302992488918</c:v>
                </c:pt>
                <c:pt idx="82">
                  <c:v>1.4006268029990177</c:v>
                </c:pt>
                <c:pt idx="83">
                  <c:v>0.54275222160659464</c:v>
                </c:pt>
                <c:pt idx="84">
                  <c:v>0.9155728210048415</c:v>
                </c:pt>
                <c:pt idx="85">
                  <c:v>0.88557709695174258</c:v>
                </c:pt>
                <c:pt idx="86">
                  <c:v>1.9619505725603901</c:v>
                </c:pt>
                <c:pt idx="87">
                  <c:v>2.0969062165315999</c:v>
                </c:pt>
                <c:pt idx="88">
                  <c:v>2.5106655404373899</c:v>
                </c:pt>
                <c:pt idx="89">
                  <c:v>0.92093726273950605</c:v>
                </c:pt>
                <c:pt idx="90">
                  <c:v>0.70630018974534259</c:v>
                </c:pt>
                <c:pt idx="91">
                  <c:v>0.65308212584964498</c:v>
                </c:pt>
                <c:pt idx="92">
                  <c:v>1.81984783316427</c:v>
                </c:pt>
                <c:pt idx="93">
                  <c:v>1.3851427295725522</c:v>
                </c:pt>
                <c:pt idx="94">
                  <c:v>1.3398668472033679</c:v>
                </c:pt>
                <c:pt idx="95">
                  <c:v>1.0664396661869999</c:v>
                </c:pt>
                <c:pt idx="96">
                  <c:v>2.4904454362938395</c:v>
                </c:pt>
                <c:pt idx="97">
                  <c:v>1.3849075443675423</c:v>
                </c:pt>
                <c:pt idx="98">
                  <c:v>0.82637606219900595</c:v>
                </c:pt>
                <c:pt idx="99">
                  <c:v>0.30403823506504657</c:v>
                </c:pt>
                <c:pt idx="100">
                  <c:v>0.55730971759274195</c:v>
                </c:pt>
                <c:pt idx="101">
                  <c:v>1.08254107991486</c:v>
                </c:pt>
                <c:pt idx="102">
                  <c:v>2.2205644447911812</c:v>
                </c:pt>
                <c:pt idx="103">
                  <c:v>1.5933838299934218</c:v>
                </c:pt>
                <c:pt idx="104">
                  <c:v>1.3066580688808223</c:v>
                </c:pt>
                <c:pt idx="105">
                  <c:v>0.66920164587396103</c:v>
                </c:pt>
                <c:pt idx="106">
                  <c:v>0.86266326828400564</c:v>
                </c:pt>
                <c:pt idx="107">
                  <c:v>0.30883032666286564</c:v>
                </c:pt>
                <c:pt idx="108">
                  <c:v>1.398143525730422</c:v>
                </c:pt>
                <c:pt idx="109">
                  <c:v>1.5813476268900517</c:v>
                </c:pt>
                <c:pt idx="110">
                  <c:v>1.8012630993297198</c:v>
                </c:pt>
                <c:pt idx="111">
                  <c:v>1.8099538202885901</c:v>
                </c:pt>
                <c:pt idx="112">
                  <c:v>1.9119911863622499</c:v>
                </c:pt>
                <c:pt idx="113">
                  <c:v>1.4443191012037317</c:v>
                </c:pt>
                <c:pt idx="114">
                  <c:v>1.0836618789716799</c:v>
                </c:pt>
                <c:pt idx="115">
                  <c:v>0.26056479897631801</c:v>
                </c:pt>
                <c:pt idx="116">
                  <c:v>0.629266333870378</c:v>
                </c:pt>
                <c:pt idx="117">
                  <c:v>1.0290672165479198</c:v>
                </c:pt>
                <c:pt idx="118">
                  <c:v>2.1645383303141599</c:v>
                </c:pt>
                <c:pt idx="119">
                  <c:v>1.5251045861894776</c:v>
                </c:pt>
                <c:pt idx="120">
                  <c:v>1.3004510136555401</c:v>
                </c:pt>
                <c:pt idx="121">
                  <c:v>0.58280152562070098</c:v>
                </c:pt>
                <c:pt idx="122">
                  <c:v>0.87256052886458102</c:v>
                </c:pt>
                <c:pt idx="123">
                  <c:v>0.39692347697478708</c:v>
                </c:pt>
                <c:pt idx="124">
                  <c:v>1.5809350467626599</c:v>
                </c:pt>
                <c:pt idx="125">
                  <c:v>1.5443522428586201</c:v>
                </c:pt>
                <c:pt idx="126">
                  <c:v>1.6402471927135223</c:v>
                </c:pt>
                <c:pt idx="127">
                  <c:v>1.7411842932792176</c:v>
                </c:pt>
                <c:pt idx="128">
                  <c:v>1.9256337471684681</c:v>
                </c:pt>
                <c:pt idx="129">
                  <c:v>1.4203837574261398</c:v>
                </c:pt>
                <c:pt idx="130">
                  <c:v>0.917804435962434</c:v>
                </c:pt>
                <c:pt idx="131">
                  <c:v>0.26663323667689937</c:v>
                </c:pt>
                <c:pt idx="132">
                  <c:v>0.59755322288576185</c:v>
                </c:pt>
                <c:pt idx="133">
                  <c:v>0.93820882826937502</c:v>
                </c:pt>
                <c:pt idx="134">
                  <c:v>2.06481311113289</c:v>
                </c:pt>
                <c:pt idx="135">
                  <c:v>2.00638294555768</c:v>
                </c:pt>
                <c:pt idx="136">
                  <c:v>2.16645036423715</c:v>
                </c:pt>
                <c:pt idx="137">
                  <c:v>0.71908042711553988</c:v>
                </c:pt>
                <c:pt idx="138">
                  <c:v>0.96809042831870529</c:v>
                </c:pt>
                <c:pt idx="139">
                  <c:v>0.27415961291094498</c:v>
                </c:pt>
                <c:pt idx="140">
                  <c:v>1.3836645120364579</c:v>
                </c:pt>
                <c:pt idx="141">
                  <c:v>1.4693546794448982</c:v>
                </c:pt>
                <c:pt idx="142">
                  <c:v>1.6255851181521399</c:v>
                </c:pt>
                <c:pt idx="143">
                  <c:v>1.8336681182918</c:v>
                </c:pt>
                <c:pt idx="144">
                  <c:v>2.0427916736641798</c:v>
                </c:pt>
                <c:pt idx="145">
                  <c:v>1.2381438164584799</c:v>
                </c:pt>
                <c:pt idx="146">
                  <c:v>0.47149660280534844</c:v>
                </c:pt>
                <c:pt idx="147">
                  <c:v>0.233657600994439</c:v>
                </c:pt>
                <c:pt idx="148">
                  <c:v>0.88873372715295385</c:v>
                </c:pt>
                <c:pt idx="149">
                  <c:v>0.81331301382667798</c:v>
                </c:pt>
                <c:pt idx="150">
                  <c:v>2.0403822423992035</c:v>
                </c:pt>
                <c:pt idx="151">
                  <c:v>2.03724080725015</c:v>
                </c:pt>
                <c:pt idx="152">
                  <c:v>2.3899717845181998</c:v>
                </c:pt>
                <c:pt idx="153">
                  <c:v>0.75737879954966203</c:v>
                </c:pt>
                <c:pt idx="154">
                  <c:v>1.0561648675824398</c:v>
                </c:pt>
                <c:pt idx="155">
                  <c:v>0.35246119254986258</c:v>
                </c:pt>
                <c:pt idx="156">
                  <c:v>1.3072994125191066</c:v>
                </c:pt>
                <c:pt idx="157">
                  <c:v>1.16276970117639</c:v>
                </c:pt>
                <c:pt idx="158">
                  <c:v>1.4407444803026876</c:v>
                </c:pt>
                <c:pt idx="159">
                  <c:v>1.67343264685923</c:v>
                </c:pt>
                <c:pt idx="160">
                  <c:v>2.00143182641628</c:v>
                </c:pt>
                <c:pt idx="161">
                  <c:v>1.2405531940988501</c:v>
                </c:pt>
                <c:pt idx="162">
                  <c:v>0.48921034745724951</c:v>
                </c:pt>
                <c:pt idx="163">
                  <c:v>0.56425351592619899</c:v>
                </c:pt>
                <c:pt idx="164">
                  <c:v>0.69991459620415064</c:v>
                </c:pt>
                <c:pt idx="165">
                  <c:v>0.56604082982938864</c:v>
                </c:pt>
                <c:pt idx="166">
                  <c:v>0.70447475529048265</c:v>
                </c:pt>
                <c:pt idx="167">
                  <c:v>1.2633236908474959</c:v>
                </c:pt>
                <c:pt idx="168">
                  <c:v>1.88586879672372</c:v>
                </c:pt>
                <c:pt idx="169">
                  <c:v>1.5914407975197298</c:v>
                </c:pt>
                <c:pt idx="170">
                  <c:v>1.6069997435923398</c:v>
                </c:pt>
                <c:pt idx="171">
                  <c:v>0.570204096955087</c:v>
                </c:pt>
                <c:pt idx="172">
                  <c:v>0.87020067997672101</c:v>
                </c:pt>
                <c:pt idx="173">
                  <c:v>0.49800627761908989</c:v>
                </c:pt>
                <c:pt idx="174">
                  <c:v>1.3910594526303999</c:v>
                </c:pt>
                <c:pt idx="175">
                  <c:v>1.04314107730678</c:v>
                </c:pt>
                <c:pt idx="176">
                  <c:v>0.91063886091377888</c:v>
                </c:pt>
                <c:pt idx="177">
                  <c:v>1.1277327123078698</c:v>
                </c:pt>
                <c:pt idx="178">
                  <c:v>1.3959784854950898</c:v>
                </c:pt>
                <c:pt idx="179">
                  <c:v>1.0187714053669699</c:v>
                </c:pt>
                <c:pt idx="180">
                  <c:v>0.71380244871325949</c:v>
                </c:pt>
                <c:pt idx="181">
                  <c:v>0.34152759544792932</c:v>
                </c:pt>
                <c:pt idx="182">
                  <c:v>0.2795326633833855</c:v>
                </c:pt>
                <c:pt idx="183">
                  <c:v>1.00478433583857</c:v>
                </c:pt>
                <c:pt idx="184">
                  <c:v>1.8231060852427798</c:v>
                </c:pt>
                <c:pt idx="185">
                  <c:v>1.6368016618938017</c:v>
                </c:pt>
                <c:pt idx="186">
                  <c:v>1.5022218921006871</c:v>
                </c:pt>
                <c:pt idx="187">
                  <c:v>1.08296050824079</c:v>
                </c:pt>
                <c:pt idx="188">
                  <c:v>0.68932139720861363</c:v>
                </c:pt>
                <c:pt idx="189">
                  <c:v>0.50451137187909256</c:v>
                </c:pt>
                <c:pt idx="190">
                  <c:v>0.40202515895337493</c:v>
                </c:pt>
                <c:pt idx="191">
                  <c:v>0.7944605594990295</c:v>
                </c:pt>
                <c:pt idx="192">
                  <c:v>1.2296954308571979</c:v>
                </c:pt>
                <c:pt idx="193">
                  <c:v>1.4715159728357601</c:v>
                </c:pt>
                <c:pt idx="194">
                  <c:v>1.716514879112</c:v>
                </c:pt>
                <c:pt idx="195">
                  <c:v>1.2939186408669099</c:v>
                </c:pt>
                <c:pt idx="196">
                  <c:v>0.90098544937392699</c:v>
                </c:pt>
                <c:pt idx="197">
                  <c:v>0.96498819093625998</c:v>
                </c:pt>
                <c:pt idx="198">
                  <c:v>1.0391720994446199</c:v>
                </c:pt>
                <c:pt idx="199">
                  <c:v>1.0227490821060499</c:v>
                </c:pt>
                <c:pt idx="200">
                  <c:v>1.0076051247693401</c:v>
                </c:pt>
                <c:pt idx="201">
                  <c:v>1.0007951457353199</c:v>
                </c:pt>
                <c:pt idx="202">
                  <c:v>0.9954874857905861</c:v>
                </c:pt>
                <c:pt idx="203">
                  <c:v>1.0164296843097982</c:v>
                </c:pt>
                <c:pt idx="204">
                  <c:v>1.0426745514154099</c:v>
                </c:pt>
                <c:pt idx="205">
                  <c:v>1.00628579352553</c:v>
                </c:pt>
                <c:pt idx="206">
                  <c:v>0.97301259645740101</c:v>
                </c:pt>
                <c:pt idx="207">
                  <c:v>0.95941388743559264</c:v>
                </c:pt>
                <c:pt idx="208">
                  <c:v>0.95187641148739588</c:v>
                </c:pt>
                <c:pt idx="209">
                  <c:v>0.96110456721043902</c:v>
                </c:pt>
                <c:pt idx="210">
                  <c:v>0.97111246294662057</c:v>
                </c:pt>
                <c:pt idx="211">
                  <c:v>1.0744015489771799</c:v>
                </c:pt>
                <c:pt idx="212">
                  <c:v>1.2118952982509759</c:v>
                </c:pt>
                <c:pt idx="213">
                  <c:v>1.0583994161402699</c:v>
                </c:pt>
                <c:pt idx="214">
                  <c:v>0.93909536929936199</c:v>
                </c:pt>
                <c:pt idx="215">
                  <c:v>0.96828519662090162</c:v>
                </c:pt>
                <c:pt idx="216">
                  <c:v>1.0005447828375598</c:v>
                </c:pt>
                <c:pt idx="217">
                  <c:v>1.00851172428742</c:v>
                </c:pt>
                <c:pt idx="218">
                  <c:v>1.01656138468573</c:v>
                </c:pt>
                <c:pt idx="219">
                  <c:v>1.006582569206754</c:v>
                </c:pt>
                <c:pt idx="220">
                  <c:v>0.99673268620426558</c:v>
                </c:pt>
                <c:pt idx="221">
                  <c:v>0.99160242706419965</c:v>
                </c:pt>
                <c:pt idx="222">
                  <c:v>0.98673110516242957</c:v>
                </c:pt>
                <c:pt idx="223">
                  <c:v>1.0006828945003401</c:v>
                </c:pt>
                <c:pt idx="224">
                  <c:v>1.0153461668810018</c:v>
                </c:pt>
                <c:pt idx="225">
                  <c:v>1.0081255354538901</c:v>
                </c:pt>
                <c:pt idx="226">
                  <c:v>1.0014746073420364</c:v>
                </c:pt>
                <c:pt idx="227">
                  <c:v>1.0048431550792298</c:v>
                </c:pt>
                <c:pt idx="228">
                  <c:v>1.0085552237130118</c:v>
                </c:pt>
                <c:pt idx="229">
                  <c:v>1.00700334407883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47643648"/>
        <c:axId val="47658112"/>
      </c:lineChart>
      <c:catAx>
        <c:axId val="47643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in ms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7130978419364333"/>
              <c:y val="0.9226206647833146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47658112"/>
        <c:crosses val="autoZero"/>
        <c:auto val="1"/>
        <c:lblAlgn val="ctr"/>
        <c:lblOffset val="100"/>
        <c:noMultiLvlLbl val="0"/>
      </c:catAx>
      <c:valAx>
        <c:axId val="476581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Acceleration</a:t>
                </a:r>
                <a:r>
                  <a:rPr lang="en-US" baseline="0"/>
                  <a:t> Magnitude (in Gs)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2.3148148148148147E-2"/>
              <c:y val="8.703572358798672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64364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49373807382714"/>
          <c:y val="2.9022132368589058E-2"/>
          <c:w val="0.78614870558154404"/>
          <c:h val="0.75592149597217406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Sheet1!$B:$B</c:f>
              <c:numCache>
                <c:formatCode>General</c:formatCode>
                <c:ptCount val="1048576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90</c:v>
                </c:pt>
                <c:pt idx="4">
                  <c:v>120</c:v>
                </c:pt>
                <c:pt idx="5">
                  <c:v>150</c:v>
                </c:pt>
                <c:pt idx="6">
                  <c:v>180</c:v>
                </c:pt>
                <c:pt idx="7">
                  <c:v>210</c:v>
                </c:pt>
                <c:pt idx="8">
                  <c:v>240</c:v>
                </c:pt>
                <c:pt idx="9">
                  <c:v>270</c:v>
                </c:pt>
                <c:pt idx="10">
                  <c:v>300</c:v>
                </c:pt>
                <c:pt idx="11">
                  <c:v>330</c:v>
                </c:pt>
                <c:pt idx="12">
                  <c:v>360</c:v>
                </c:pt>
                <c:pt idx="13">
                  <c:v>390</c:v>
                </c:pt>
                <c:pt idx="14">
                  <c:v>420</c:v>
                </c:pt>
                <c:pt idx="15">
                  <c:v>450</c:v>
                </c:pt>
                <c:pt idx="16">
                  <c:v>480</c:v>
                </c:pt>
                <c:pt idx="17">
                  <c:v>510</c:v>
                </c:pt>
                <c:pt idx="18">
                  <c:v>540</c:v>
                </c:pt>
                <c:pt idx="19">
                  <c:v>570</c:v>
                </c:pt>
                <c:pt idx="20">
                  <c:v>600</c:v>
                </c:pt>
                <c:pt idx="21">
                  <c:v>630</c:v>
                </c:pt>
                <c:pt idx="22">
                  <c:v>660</c:v>
                </c:pt>
                <c:pt idx="23">
                  <c:v>690</c:v>
                </c:pt>
                <c:pt idx="24">
                  <c:v>720</c:v>
                </c:pt>
                <c:pt idx="25">
                  <c:v>750</c:v>
                </c:pt>
                <c:pt idx="26">
                  <c:v>780</c:v>
                </c:pt>
                <c:pt idx="27">
                  <c:v>810</c:v>
                </c:pt>
                <c:pt idx="28">
                  <c:v>840</c:v>
                </c:pt>
                <c:pt idx="29">
                  <c:v>870</c:v>
                </c:pt>
                <c:pt idx="30">
                  <c:v>900</c:v>
                </c:pt>
                <c:pt idx="31">
                  <c:v>930</c:v>
                </c:pt>
                <c:pt idx="32">
                  <c:v>960</c:v>
                </c:pt>
                <c:pt idx="33">
                  <c:v>990</c:v>
                </c:pt>
                <c:pt idx="34">
                  <c:v>1020</c:v>
                </c:pt>
                <c:pt idx="35">
                  <c:v>1050</c:v>
                </c:pt>
                <c:pt idx="36">
                  <c:v>1080</c:v>
                </c:pt>
                <c:pt idx="37">
                  <c:v>1110</c:v>
                </c:pt>
                <c:pt idx="38">
                  <c:v>1140</c:v>
                </c:pt>
                <c:pt idx="39">
                  <c:v>1170</c:v>
                </c:pt>
                <c:pt idx="40">
                  <c:v>1200</c:v>
                </c:pt>
                <c:pt idx="41">
                  <c:v>1230</c:v>
                </c:pt>
                <c:pt idx="42">
                  <c:v>1260</c:v>
                </c:pt>
                <c:pt idx="43">
                  <c:v>1290</c:v>
                </c:pt>
                <c:pt idx="44">
                  <c:v>1320</c:v>
                </c:pt>
                <c:pt idx="45">
                  <c:v>1350</c:v>
                </c:pt>
                <c:pt idx="46">
                  <c:v>1380</c:v>
                </c:pt>
                <c:pt idx="47">
                  <c:v>1410</c:v>
                </c:pt>
                <c:pt idx="48">
                  <c:v>1440</c:v>
                </c:pt>
                <c:pt idx="49">
                  <c:v>1470</c:v>
                </c:pt>
                <c:pt idx="50">
                  <c:v>1500</c:v>
                </c:pt>
                <c:pt idx="51">
                  <c:v>1530</c:v>
                </c:pt>
                <c:pt idx="52">
                  <c:v>1560</c:v>
                </c:pt>
                <c:pt idx="53">
                  <c:v>1590</c:v>
                </c:pt>
                <c:pt idx="54">
                  <c:v>1620</c:v>
                </c:pt>
                <c:pt idx="55">
                  <c:v>1650</c:v>
                </c:pt>
                <c:pt idx="56">
                  <c:v>1680</c:v>
                </c:pt>
                <c:pt idx="57">
                  <c:v>1710</c:v>
                </c:pt>
                <c:pt idx="58">
                  <c:v>1740</c:v>
                </c:pt>
                <c:pt idx="59">
                  <c:v>1770</c:v>
                </c:pt>
                <c:pt idx="60">
                  <c:v>1800</c:v>
                </c:pt>
                <c:pt idx="61">
                  <c:v>1830</c:v>
                </c:pt>
                <c:pt idx="62">
                  <c:v>1860</c:v>
                </c:pt>
                <c:pt idx="63">
                  <c:v>1890</c:v>
                </c:pt>
                <c:pt idx="64">
                  <c:v>1920</c:v>
                </c:pt>
                <c:pt idx="65">
                  <c:v>1950</c:v>
                </c:pt>
                <c:pt idx="66">
                  <c:v>1980</c:v>
                </c:pt>
                <c:pt idx="67">
                  <c:v>2010</c:v>
                </c:pt>
                <c:pt idx="68">
                  <c:v>2040</c:v>
                </c:pt>
                <c:pt idx="69">
                  <c:v>2070</c:v>
                </c:pt>
                <c:pt idx="70">
                  <c:v>2100</c:v>
                </c:pt>
                <c:pt idx="71">
                  <c:v>2130</c:v>
                </c:pt>
                <c:pt idx="72">
                  <c:v>2160</c:v>
                </c:pt>
                <c:pt idx="73">
                  <c:v>2190</c:v>
                </c:pt>
                <c:pt idx="74">
                  <c:v>2220</c:v>
                </c:pt>
                <c:pt idx="75">
                  <c:v>2250</c:v>
                </c:pt>
                <c:pt idx="76">
                  <c:v>2280</c:v>
                </c:pt>
                <c:pt idx="77">
                  <c:v>2310</c:v>
                </c:pt>
                <c:pt idx="78">
                  <c:v>2340</c:v>
                </c:pt>
                <c:pt idx="79">
                  <c:v>2370</c:v>
                </c:pt>
                <c:pt idx="80">
                  <c:v>2400</c:v>
                </c:pt>
                <c:pt idx="81">
                  <c:v>2430</c:v>
                </c:pt>
                <c:pt idx="82">
                  <c:v>2460</c:v>
                </c:pt>
                <c:pt idx="83">
                  <c:v>2490</c:v>
                </c:pt>
                <c:pt idx="84">
                  <c:v>2520</c:v>
                </c:pt>
                <c:pt idx="85">
                  <c:v>2550</c:v>
                </c:pt>
                <c:pt idx="86">
                  <c:v>2580</c:v>
                </c:pt>
                <c:pt idx="87">
                  <c:v>2610</c:v>
                </c:pt>
                <c:pt idx="88">
                  <c:v>2640</c:v>
                </c:pt>
                <c:pt idx="89">
                  <c:v>2670</c:v>
                </c:pt>
                <c:pt idx="90">
                  <c:v>2700</c:v>
                </c:pt>
                <c:pt idx="91">
                  <c:v>2730</c:v>
                </c:pt>
                <c:pt idx="92">
                  <c:v>2760</c:v>
                </c:pt>
                <c:pt idx="93">
                  <c:v>2790</c:v>
                </c:pt>
                <c:pt idx="94">
                  <c:v>2820</c:v>
                </c:pt>
                <c:pt idx="95">
                  <c:v>2850</c:v>
                </c:pt>
                <c:pt idx="96">
                  <c:v>2880</c:v>
                </c:pt>
                <c:pt idx="97">
                  <c:v>2910</c:v>
                </c:pt>
                <c:pt idx="98">
                  <c:v>2940</c:v>
                </c:pt>
                <c:pt idx="99">
                  <c:v>2970</c:v>
                </c:pt>
                <c:pt idx="100">
                  <c:v>3000</c:v>
                </c:pt>
                <c:pt idx="101">
                  <c:v>3030</c:v>
                </c:pt>
                <c:pt idx="102">
                  <c:v>3060</c:v>
                </c:pt>
                <c:pt idx="103">
                  <c:v>3090</c:v>
                </c:pt>
                <c:pt idx="104">
                  <c:v>3120</c:v>
                </c:pt>
                <c:pt idx="105">
                  <c:v>3150</c:v>
                </c:pt>
                <c:pt idx="106">
                  <c:v>3180</c:v>
                </c:pt>
                <c:pt idx="107">
                  <c:v>3210</c:v>
                </c:pt>
                <c:pt idx="108">
                  <c:v>3240</c:v>
                </c:pt>
                <c:pt idx="109">
                  <c:v>3270</c:v>
                </c:pt>
                <c:pt idx="110">
                  <c:v>3300</c:v>
                </c:pt>
                <c:pt idx="111">
                  <c:v>3330</c:v>
                </c:pt>
                <c:pt idx="112">
                  <c:v>3360</c:v>
                </c:pt>
                <c:pt idx="113">
                  <c:v>3390</c:v>
                </c:pt>
                <c:pt idx="114">
                  <c:v>3420</c:v>
                </c:pt>
                <c:pt idx="115">
                  <c:v>3450</c:v>
                </c:pt>
                <c:pt idx="116">
                  <c:v>3480</c:v>
                </c:pt>
                <c:pt idx="117">
                  <c:v>3510</c:v>
                </c:pt>
                <c:pt idx="118">
                  <c:v>3540</c:v>
                </c:pt>
                <c:pt idx="119">
                  <c:v>3570</c:v>
                </c:pt>
                <c:pt idx="120">
                  <c:v>3600</c:v>
                </c:pt>
                <c:pt idx="121">
                  <c:v>3630</c:v>
                </c:pt>
                <c:pt idx="122">
                  <c:v>3660</c:v>
                </c:pt>
                <c:pt idx="123">
                  <c:v>3690</c:v>
                </c:pt>
                <c:pt idx="124">
                  <c:v>3720</c:v>
                </c:pt>
                <c:pt idx="125">
                  <c:v>3750</c:v>
                </c:pt>
                <c:pt idx="126">
                  <c:v>3780</c:v>
                </c:pt>
                <c:pt idx="127">
                  <c:v>3810</c:v>
                </c:pt>
                <c:pt idx="128">
                  <c:v>3840</c:v>
                </c:pt>
                <c:pt idx="129">
                  <c:v>3870</c:v>
                </c:pt>
                <c:pt idx="130">
                  <c:v>3900</c:v>
                </c:pt>
                <c:pt idx="131">
                  <c:v>3930</c:v>
                </c:pt>
                <c:pt idx="132">
                  <c:v>3960</c:v>
                </c:pt>
                <c:pt idx="133">
                  <c:v>3990</c:v>
                </c:pt>
                <c:pt idx="134">
                  <c:v>4020</c:v>
                </c:pt>
                <c:pt idx="135">
                  <c:v>4050</c:v>
                </c:pt>
                <c:pt idx="136">
                  <c:v>4080</c:v>
                </c:pt>
                <c:pt idx="137">
                  <c:v>4110</c:v>
                </c:pt>
                <c:pt idx="138">
                  <c:v>4140</c:v>
                </c:pt>
                <c:pt idx="139">
                  <c:v>4170</c:v>
                </c:pt>
                <c:pt idx="140">
                  <c:v>4200</c:v>
                </c:pt>
                <c:pt idx="141">
                  <c:v>4230</c:v>
                </c:pt>
                <c:pt idx="142">
                  <c:v>4260</c:v>
                </c:pt>
                <c:pt idx="143">
                  <c:v>4290</c:v>
                </c:pt>
                <c:pt idx="144">
                  <c:v>4320</c:v>
                </c:pt>
                <c:pt idx="145">
                  <c:v>4350</c:v>
                </c:pt>
                <c:pt idx="146">
                  <c:v>4380</c:v>
                </c:pt>
                <c:pt idx="147">
                  <c:v>4410</c:v>
                </c:pt>
                <c:pt idx="148">
                  <c:v>4440</c:v>
                </c:pt>
                <c:pt idx="149">
                  <c:v>4470</c:v>
                </c:pt>
                <c:pt idx="150">
                  <c:v>4500</c:v>
                </c:pt>
                <c:pt idx="151">
                  <c:v>4530</c:v>
                </c:pt>
                <c:pt idx="152">
                  <c:v>4560</c:v>
                </c:pt>
                <c:pt idx="153">
                  <c:v>4590</c:v>
                </c:pt>
                <c:pt idx="154">
                  <c:v>4620</c:v>
                </c:pt>
                <c:pt idx="155">
                  <c:v>4650</c:v>
                </c:pt>
                <c:pt idx="156">
                  <c:v>4680</c:v>
                </c:pt>
                <c:pt idx="157">
                  <c:v>4710</c:v>
                </c:pt>
                <c:pt idx="158">
                  <c:v>4740</c:v>
                </c:pt>
                <c:pt idx="159">
                  <c:v>4770</c:v>
                </c:pt>
                <c:pt idx="160">
                  <c:v>4800</c:v>
                </c:pt>
                <c:pt idx="161">
                  <c:v>4830</c:v>
                </c:pt>
                <c:pt idx="162">
                  <c:v>4860</c:v>
                </c:pt>
                <c:pt idx="163">
                  <c:v>4890</c:v>
                </c:pt>
                <c:pt idx="164">
                  <c:v>4920</c:v>
                </c:pt>
                <c:pt idx="165">
                  <c:v>4950</c:v>
                </c:pt>
                <c:pt idx="166">
                  <c:v>4980</c:v>
                </c:pt>
                <c:pt idx="167">
                  <c:v>5010</c:v>
                </c:pt>
                <c:pt idx="168">
                  <c:v>5040</c:v>
                </c:pt>
                <c:pt idx="169">
                  <c:v>5070</c:v>
                </c:pt>
                <c:pt idx="170">
                  <c:v>5100</c:v>
                </c:pt>
                <c:pt idx="171">
                  <c:v>5130</c:v>
                </c:pt>
                <c:pt idx="172">
                  <c:v>5160</c:v>
                </c:pt>
                <c:pt idx="173">
                  <c:v>5190</c:v>
                </c:pt>
                <c:pt idx="174">
                  <c:v>5220</c:v>
                </c:pt>
                <c:pt idx="175">
                  <c:v>5250</c:v>
                </c:pt>
                <c:pt idx="176">
                  <c:v>5280</c:v>
                </c:pt>
                <c:pt idx="177">
                  <c:v>5310</c:v>
                </c:pt>
                <c:pt idx="178">
                  <c:v>5340</c:v>
                </c:pt>
                <c:pt idx="179">
                  <c:v>5370</c:v>
                </c:pt>
                <c:pt idx="180">
                  <c:v>5400</c:v>
                </c:pt>
                <c:pt idx="181">
                  <c:v>5430</c:v>
                </c:pt>
                <c:pt idx="182">
                  <c:v>5460</c:v>
                </c:pt>
                <c:pt idx="183">
                  <c:v>5490</c:v>
                </c:pt>
                <c:pt idx="184">
                  <c:v>5520</c:v>
                </c:pt>
                <c:pt idx="185">
                  <c:v>5550</c:v>
                </c:pt>
                <c:pt idx="186">
                  <c:v>5580</c:v>
                </c:pt>
                <c:pt idx="187">
                  <c:v>5610</c:v>
                </c:pt>
                <c:pt idx="188">
                  <c:v>5640</c:v>
                </c:pt>
                <c:pt idx="189">
                  <c:v>5670</c:v>
                </c:pt>
                <c:pt idx="190">
                  <c:v>5700</c:v>
                </c:pt>
                <c:pt idx="191">
                  <c:v>5730</c:v>
                </c:pt>
                <c:pt idx="192">
                  <c:v>5760</c:v>
                </c:pt>
                <c:pt idx="193">
                  <c:v>5790</c:v>
                </c:pt>
                <c:pt idx="194">
                  <c:v>5820</c:v>
                </c:pt>
                <c:pt idx="195">
                  <c:v>5850</c:v>
                </c:pt>
                <c:pt idx="196">
                  <c:v>5880</c:v>
                </c:pt>
                <c:pt idx="197">
                  <c:v>5910</c:v>
                </c:pt>
                <c:pt idx="198">
                  <c:v>5940</c:v>
                </c:pt>
                <c:pt idx="199">
                  <c:v>5970</c:v>
                </c:pt>
                <c:pt idx="200">
                  <c:v>6000</c:v>
                </c:pt>
                <c:pt idx="201">
                  <c:v>6030</c:v>
                </c:pt>
                <c:pt idx="202">
                  <c:v>6060</c:v>
                </c:pt>
                <c:pt idx="203">
                  <c:v>6090</c:v>
                </c:pt>
              </c:numCache>
            </c:numRef>
          </c:cat>
          <c:val>
            <c:numRef>
              <c:f>Sheet1!$A$1:$A$204</c:f>
              <c:numCache>
                <c:formatCode>General</c:formatCode>
                <c:ptCount val="204"/>
                <c:pt idx="0">
                  <c:v>1.0178560957955298</c:v>
                </c:pt>
                <c:pt idx="1">
                  <c:v>1.0354751323838001</c:v>
                </c:pt>
                <c:pt idx="2">
                  <c:v>1.03654204779637</c:v>
                </c:pt>
                <c:pt idx="3">
                  <c:v>1.0428631874956698</c:v>
                </c:pt>
                <c:pt idx="4">
                  <c:v>1.0110999000318399</c:v>
                </c:pt>
                <c:pt idx="5">
                  <c:v>0.98180006224358141</c:v>
                </c:pt>
                <c:pt idx="6">
                  <c:v>0.98320804902353798</c:v>
                </c:pt>
                <c:pt idx="7">
                  <c:v>0.98489070713382965</c:v>
                </c:pt>
                <c:pt idx="8">
                  <c:v>0.98416916595304549</c:v>
                </c:pt>
                <c:pt idx="9">
                  <c:v>0.98434209554595498</c:v>
                </c:pt>
                <c:pt idx="10">
                  <c:v>0.98896206343356596</c:v>
                </c:pt>
                <c:pt idx="11">
                  <c:v>0.99658857427436698</c:v>
                </c:pt>
                <c:pt idx="12">
                  <c:v>1.0209783516622999</c:v>
                </c:pt>
                <c:pt idx="13">
                  <c:v>1.07226090968996</c:v>
                </c:pt>
                <c:pt idx="14">
                  <c:v>1.0191204382235499</c:v>
                </c:pt>
                <c:pt idx="15">
                  <c:v>0.97091679105027451</c:v>
                </c:pt>
                <c:pt idx="16">
                  <c:v>0.96094491659056702</c:v>
                </c:pt>
                <c:pt idx="17">
                  <c:v>0.95224413228430715</c:v>
                </c:pt>
                <c:pt idx="18">
                  <c:v>0.98354562560105896</c:v>
                </c:pt>
                <c:pt idx="19">
                  <c:v>1.0180252512595098</c:v>
                </c:pt>
                <c:pt idx="20">
                  <c:v>0.97978341922853929</c:v>
                </c:pt>
                <c:pt idx="21">
                  <c:v>0.94169948236974277</c:v>
                </c:pt>
                <c:pt idx="22">
                  <c:v>0.91207659261867113</c:v>
                </c:pt>
                <c:pt idx="23">
                  <c:v>0.88255336878089785</c:v>
                </c:pt>
                <c:pt idx="24">
                  <c:v>1.0894092307908299</c:v>
                </c:pt>
                <c:pt idx="25">
                  <c:v>1.30232612927236</c:v>
                </c:pt>
                <c:pt idx="26">
                  <c:v>1.1157637190990282</c:v>
                </c:pt>
                <c:pt idx="27">
                  <c:v>1.0632450538416101</c:v>
                </c:pt>
                <c:pt idx="28">
                  <c:v>1.35376452113616</c:v>
                </c:pt>
                <c:pt idx="29">
                  <c:v>1.67412284207732</c:v>
                </c:pt>
                <c:pt idx="30">
                  <c:v>1.6029073762360118</c:v>
                </c:pt>
                <c:pt idx="31">
                  <c:v>1.54845483553061</c:v>
                </c:pt>
                <c:pt idx="32">
                  <c:v>0.87308787971600599</c:v>
                </c:pt>
                <c:pt idx="33">
                  <c:v>0.29559849142640998</c:v>
                </c:pt>
                <c:pt idx="34">
                  <c:v>0.45442621568838198</c:v>
                </c:pt>
                <c:pt idx="35">
                  <c:v>0.66624119494646905</c:v>
                </c:pt>
                <c:pt idx="36">
                  <c:v>1.2756006843322099</c:v>
                </c:pt>
                <c:pt idx="37">
                  <c:v>2.0018147687627756</c:v>
                </c:pt>
                <c:pt idx="38">
                  <c:v>1.4282339227962118</c:v>
                </c:pt>
                <c:pt idx="39">
                  <c:v>0.96045052485074756</c:v>
                </c:pt>
                <c:pt idx="40">
                  <c:v>0.32868428949429601</c:v>
                </c:pt>
                <c:pt idx="41">
                  <c:v>0.53709611686845604</c:v>
                </c:pt>
                <c:pt idx="42">
                  <c:v>0.28178104788709402</c:v>
                </c:pt>
                <c:pt idx="43">
                  <c:v>0.91897546904093697</c:v>
                </c:pt>
                <c:pt idx="44">
                  <c:v>1.31994588129831</c:v>
                </c:pt>
                <c:pt idx="45">
                  <c:v>1.7434716497449474</c:v>
                </c:pt>
                <c:pt idx="46">
                  <c:v>1.9465638844784501</c:v>
                </c:pt>
                <c:pt idx="47">
                  <c:v>2.4299848632235799</c:v>
                </c:pt>
                <c:pt idx="48">
                  <c:v>1.4095187037414798</c:v>
                </c:pt>
                <c:pt idx="49">
                  <c:v>0.55219467933546795</c:v>
                </c:pt>
                <c:pt idx="50">
                  <c:v>0.29003344324937402</c:v>
                </c:pt>
                <c:pt idx="51">
                  <c:v>0.64482448881447141</c:v>
                </c:pt>
                <c:pt idx="52">
                  <c:v>1.0584493722971982</c:v>
                </c:pt>
                <c:pt idx="53">
                  <c:v>2.073802867052954</c:v>
                </c:pt>
                <c:pt idx="54">
                  <c:v>2.0248156504286667</c:v>
                </c:pt>
                <c:pt idx="55">
                  <c:v>2.3438196093669599</c:v>
                </c:pt>
                <c:pt idx="56">
                  <c:v>1.0921585474979301</c:v>
                </c:pt>
                <c:pt idx="57">
                  <c:v>0.47248768173368288</c:v>
                </c:pt>
                <c:pt idx="58">
                  <c:v>0.33287658485508809</c:v>
                </c:pt>
                <c:pt idx="59">
                  <c:v>0.96729410912909763</c:v>
                </c:pt>
                <c:pt idx="60">
                  <c:v>1.0477602723372181</c:v>
                </c:pt>
                <c:pt idx="61">
                  <c:v>1.2413963300874467</c:v>
                </c:pt>
                <c:pt idx="62">
                  <c:v>1.6395077046470901</c:v>
                </c:pt>
                <c:pt idx="63">
                  <c:v>2.0597902262656702</c:v>
                </c:pt>
                <c:pt idx="64">
                  <c:v>1.9583473091688433</c:v>
                </c:pt>
                <c:pt idx="65">
                  <c:v>1.857777424438932</c:v>
                </c:pt>
                <c:pt idx="66">
                  <c:v>0.96168375909700099</c:v>
                </c:pt>
                <c:pt idx="67">
                  <c:v>0.48139381131745007</c:v>
                </c:pt>
                <c:pt idx="68">
                  <c:v>1.0895812936296077</c:v>
                </c:pt>
                <c:pt idx="69">
                  <c:v>2.05912142670529</c:v>
                </c:pt>
                <c:pt idx="70">
                  <c:v>2.0407063284879841</c:v>
                </c:pt>
                <c:pt idx="71">
                  <c:v>2.2552211683219245</c:v>
                </c:pt>
                <c:pt idx="72">
                  <c:v>0.81270895668621002</c:v>
                </c:pt>
                <c:pt idx="73">
                  <c:v>0.69644986627012229</c:v>
                </c:pt>
                <c:pt idx="74">
                  <c:v>0.37999057863802138</c:v>
                </c:pt>
                <c:pt idx="75">
                  <c:v>1.12364030044771</c:v>
                </c:pt>
                <c:pt idx="76">
                  <c:v>1.07861400280658</c:v>
                </c:pt>
                <c:pt idx="77">
                  <c:v>1.12650791247737</c:v>
                </c:pt>
                <c:pt idx="78">
                  <c:v>1.40315063410356</c:v>
                </c:pt>
                <c:pt idx="79">
                  <c:v>2.0759782476416602</c:v>
                </c:pt>
                <c:pt idx="80">
                  <c:v>1.3456285120277398</c:v>
                </c:pt>
                <c:pt idx="81">
                  <c:v>0.65481946482233</c:v>
                </c:pt>
                <c:pt idx="82">
                  <c:v>0.84459577582538103</c:v>
                </c:pt>
                <c:pt idx="83">
                  <c:v>1.0577882460973398</c:v>
                </c:pt>
                <c:pt idx="84">
                  <c:v>0.639520396925923</c:v>
                </c:pt>
                <c:pt idx="85">
                  <c:v>0.66145823535095105</c:v>
                </c:pt>
                <c:pt idx="86">
                  <c:v>1.1691749980599881</c:v>
                </c:pt>
                <c:pt idx="87">
                  <c:v>1.71127410492528</c:v>
                </c:pt>
                <c:pt idx="88">
                  <c:v>1.0214449620749981</c:v>
                </c:pt>
                <c:pt idx="89">
                  <c:v>0.53873677941631459</c:v>
                </c:pt>
                <c:pt idx="90">
                  <c:v>0.26250184511720098</c:v>
                </c:pt>
                <c:pt idx="91">
                  <c:v>0.83767964356933189</c:v>
                </c:pt>
                <c:pt idx="92">
                  <c:v>0.51870257984588997</c:v>
                </c:pt>
                <c:pt idx="93">
                  <c:v>1.7761744391949599</c:v>
                </c:pt>
                <c:pt idx="94">
                  <c:v>1.7618258771339976</c:v>
                </c:pt>
                <c:pt idx="95">
                  <c:v>2.104092068351338</c:v>
                </c:pt>
                <c:pt idx="96">
                  <c:v>2.0303875921435601</c:v>
                </c:pt>
                <c:pt idx="97">
                  <c:v>2.3377452117867987</c:v>
                </c:pt>
                <c:pt idx="98">
                  <c:v>1.47680846388897</c:v>
                </c:pt>
                <c:pt idx="99">
                  <c:v>0.74116453210332101</c:v>
                </c:pt>
                <c:pt idx="100">
                  <c:v>0.36717664737198558</c:v>
                </c:pt>
                <c:pt idx="101">
                  <c:v>0.63391485209826415</c:v>
                </c:pt>
                <c:pt idx="102">
                  <c:v>0.82028352684264261</c:v>
                </c:pt>
                <c:pt idx="103">
                  <c:v>2.0094438410331197</c:v>
                </c:pt>
                <c:pt idx="104">
                  <c:v>2.0678488231003667</c:v>
                </c:pt>
                <c:pt idx="105">
                  <c:v>2.2728559913453767</c:v>
                </c:pt>
                <c:pt idx="106">
                  <c:v>0.92167099270601205</c:v>
                </c:pt>
                <c:pt idx="107">
                  <c:v>0.45997392785757457</c:v>
                </c:pt>
                <c:pt idx="108">
                  <c:v>0.45519233090563699</c:v>
                </c:pt>
                <c:pt idx="109">
                  <c:v>1.2250685214525301</c:v>
                </c:pt>
                <c:pt idx="110">
                  <c:v>1.5506724581061999</c:v>
                </c:pt>
                <c:pt idx="111">
                  <c:v>1.9468412427052799</c:v>
                </c:pt>
                <c:pt idx="112">
                  <c:v>2.0873256193487797</c:v>
                </c:pt>
                <c:pt idx="113">
                  <c:v>2.30048356189904</c:v>
                </c:pt>
                <c:pt idx="114">
                  <c:v>1.5445584248469733</c:v>
                </c:pt>
                <c:pt idx="115">
                  <c:v>0.82018443842055588</c:v>
                </c:pt>
                <c:pt idx="116">
                  <c:v>0.35271627092254376</c:v>
                </c:pt>
                <c:pt idx="117">
                  <c:v>0.74544531824510141</c:v>
                </c:pt>
                <c:pt idx="118">
                  <c:v>0.94464336109648195</c:v>
                </c:pt>
                <c:pt idx="119">
                  <c:v>1.8704708995183201</c:v>
                </c:pt>
                <c:pt idx="120">
                  <c:v>1.7028345022998379</c:v>
                </c:pt>
                <c:pt idx="121">
                  <c:v>1.6681041745013723</c:v>
                </c:pt>
                <c:pt idx="122">
                  <c:v>0.75558269287399304</c:v>
                </c:pt>
                <c:pt idx="123">
                  <c:v>0.38435352506686277</c:v>
                </c:pt>
                <c:pt idx="124">
                  <c:v>0.40716008411715898</c:v>
                </c:pt>
                <c:pt idx="125">
                  <c:v>0.77610682393724351</c:v>
                </c:pt>
                <c:pt idx="126">
                  <c:v>0.66564088044541403</c:v>
                </c:pt>
                <c:pt idx="127">
                  <c:v>0.84850315497379103</c:v>
                </c:pt>
                <c:pt idx="128">
                  <c:v>1.1356012699294598</c:v>
                </c:pt>
                <c:pt idx="129">
                  <c:v>1.8718811050970798</c:v>
                </c:pt>
                <c:pt idx="130">
                  <c:v>1.22925588578781</c:v>
                </c:pt>
                <c:pt idx="131">
                  <c:v>0.95600870451651465</c:v>
                </c:pt>
                <c:pt idx="132">
                  <c:v>1.03964847632057</c:v>
                </c:pt>
                <c:pt idx="133">
                  <c:v>1.1718428527354099</c:v>
                </c:pt>
                <c:pt idx="134">
                  <c:v>0.25060593757764732</c:v>
                </c:pt>
                <c:pt idx="135">
                  <c:v>0.72904632905377764</c:v>
                </c:pt>
                <c:pt idx="136">
                  <c:v>0.86621918287017363</c:v>
                </c:pt>
                <c:pt idx="137">
                  <c:v>2.2126887408229212</c:v>
                </c:pt>
                <c:pt idx="138">
                  <c:v>1.9803014676468222</c:v>
                </c:pt>
                <c:pt idx="139">
                  <c:v>2.3170984830904167</c:v>
                </c:pt>
                <c:pt idx="140">
                  <c:v>0.78591632595061245</c:v>
                </c:pt>
                <c:pt idx="141">
                  <c:v>0.83399049708919104</c:v>
                </c:pt>
                <c:pt idx="142">
                  <c:v>0.42411570534838838</c:v>
                </c:pt>
                <c:pt idx="143">
                  <c:v>0.98763481670110764</c:v>
                </c:pt>
                <c:pt idx="144">
                  <c:v>1.1430652840895998</c:v>
                </c:pt>
                <c:pt idx="145">
                  <c:v>1.3951505824986101</c:v>
                </c:pt>
                <c:pt idx="146">
                  <c:v>1.6382173735627132</c:v>
                </c:pt>
                <c:pt idx="147">
                  <c:v>1.8879517090924098</c:v>
                </c:pt>
                <c:pt idx="148">
                  <c:v>1.2469311806268999</c:v>
                </c:pt>
                <c:pt idx="149">
                  <c:v>0.82797933798279089</c:v>
                </c:pt>
                <c:pt idx="150">
                  <c:v>0.61220938463733199</c:v>
                </c:pt>
                <c:pt idx="151">
                  <c:v>0.40430507065660898</c:v>
                </c:pt>
                <c:pt idx="152">
                  <c:v>0.23655393242290032</c:v>
                </c:pt>
                <c:pt idx="153">
                  <c:v>0.14974902296086331</c:v>
                </c:pt>
                <c:pt idx="154">
                  <c:v>1.1052870192555018</c:v>
                </c:pt>
                <c:pt idx="155">
                  <c:v>2.1331461512994498</c:v>
                </c:pt>
                <c:pt idx="156">
                  <c:v>1.8513677136023199</c:v>
                </c:pt>
                <c:pt idx="157">
                  <c:v>1.6335093307894581</c:v>
                </c:pt>
                <c:pt idx="158">
                  <c:v>0.87986770651850965</c:v>
                </c:pt>
                <c:pt idx="159">
                  <c:v>0.22083333816165099</c:v>
                </c:pt>
                <c:pt idx="160">
                  <c:v>0.53233907632740762</c:v>
                </c:pt>
                <c:pt idx="161">
                  <c:v>0.95350428811861798</c:v>
                </c:pt>
                <c:pt idx="162">
                  <c:v>0.92306296576949198</c:v>
                </c:pt>
                <c:pt idx="163">
                  <c:v>1.0099246929490546</c:v>
                </c:pt>
                <c:pt idx="164">
                  <c:v>0.93811843255927441</c:v>
                </c:pt>
                <c:pt idx="165">
                  <c:v>0.93256416160280098</c:v>
                </c:pt>
                <c:pt idx="166">
                  <c:v>0.97651906114215559</c:v>
                </c:pt>
                <c:pt idx="167">
                  <c:v>1.0354173253877701</c:v>
                </c:pt>
                <c:pt idx="168">
                  <c:v>0.96530551197464898</c:v>
                </c:pt>
                <c:pt idx="169">
                  <c:v>0.89942115422836499</c:v>
                </c:pt>
                <c:pt idx="170">
                  <c:v>0.99723212094446745</c:v>
                </c:pt>
                <c:pt idx="171">
                  <c:v>1.0965794558721198</c:v>
                </c:pt>
                <c:pt idx="172">
                  <c:v>1.0293365765924598</c:v>
                </c:pt>
                <c:pt idx="173">
                  <c:v>0.96587015201552229</c:v>
                </c:pt>
                <c:pt idx="174">
                  <c:v>0.98411068300261173</c:v>
                </c:pt>
                <c:pt idx="175">
                  <c:v>1.0042627072088899</c:v>
                </c:pt>
                <c:pt idx="176">
                  <c:v>1.0021499668339517</c:v>
                </c:pt>
                <c:pt idx="177">
                  <c:v>1.0000433930339998</c:v>
                </c:pt>
                <c:pt idx="178">
                  <c:v>1.0055846138622682</c:v>
                </c:pt>
                <c:pt idx="179">
                  <c:v>1.0112064838794181</c:v>
                </c:pt>
                <c:pt idx="180">
                  <c:v>1.0099975477156398</c:v>
                </c:pt>
                <c:pt idx="181">
                  <c:v>1.0091183443882101</c:v>
                </c:pt>
                <c:pt idx="182">
                  <c:v>1.0029155653909401</c:v>
                </c:pt>
                <c:pt idx="183">
                  <c:v>0.99673268620426558</c:v>
                </c:pt>
                <c:pt idx="184">
                  <c:v>1.0028016133068898</c:v>
                </c:pt>
                <c:pt idx="185">
                  <c:v>1.00899215907852</c:v>
                </c:pt>
                <c:pt idx="186">
                  <c:v>1.0067641385863999</c:v>
                </c:pt>
                <c:pt idx="187">
                  <c:v>1.00455944879195</c:v>
                </c:pt>
                <c:pt idx="188">
                  <c:v>0.99683670766160049</c:v>
                </c:pt>
                <c:pt idx="189">
                  <c:v>0.98914241601770403</c:v>
                </c:pt>
                <c:pt idx="190">
                  <c:v>0.99075001921413763</c:v>
                </c:pt>
                <c:pt idx="191">
                  <c:v>0.992444430579832</c:v>
                </c:pt>
                <c:pt idx="192">
                  <c:v>0.99658077308931459</c:v>
                </c:pt>
                <c:pt idx="193">
                  <c:v>1.00081753898444</c:v>
                </c:pt>
                <c:pt idx="194">
                  <c:v>1.0048700370891381</c:v>
                </c:pt>
                <c:pt idx="195">
                  <c:v>1.0089395968656598</c:v>
                </c:pt>
                <c:pt idx="196">
                  <c:v>1.00897902861027</c:v>
                </c:pt>
                <c:pt idx="197">
                  <c:v>1.0092215608869599</c:v>
                </c:pt>
                <c:pt idx="198">
                  <c:v>1.0019488359443198</c:v>
                </c:pt>
                <c:pt idx="199">
                  <c:v>0.99543421048664349</c:v>
                </c:pt>
                <c:pt idx="200">
                  <c:v>0.9925457443111475</c:v>
                </c:pt>
                <c:pt idx="201">
                  <c:v>0.9900507775927585</c:v>
                </c:pt>
                <c:pt idx="202">
                  <c:v>1.0017473874938099</c:v>
                </c:pt>
                <c:pt idx="203">
                  <c:v>1.01358156204884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47678592"/>
        <c:axId val="47680512"/>
      </c:lineChart>
      <c:catAx>
        <c:axId val="47678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in ms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4754045965656503"/>
              <c:y val="0.9261088557701916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47680512"/>
        <c:crosses val="autoZero"/>
        <c:auto val="1"/>
        <c:lblAlgn val="ctr"/>
        <c:lblOffset val="100"/>
        <c:noMultiLvlLbl val="0"/>
      </c:catAx>
      <c:valAx>
        <c:axId val="476805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Acceleration</a:t>
                </a:r>
                <a:r>
                  <a:rPr lang="en-US" baseline="0"/>
                  <a:t> Magnitude (in Gs)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1778868969792092E-3"/>
              <c:y val="0.1203523780980663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7678592"/>
        <c:crosses val="autoZero"/>
        <c:crossBetween val="between"/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B4266-9BE1-444C-97C1-615A17020341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0FF72-ED98-4102-8B10-0539B6E7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06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CE2E5E3-FCC1-47D8-9A3A-824F7D484FDB}" type="datetimeFigureOut">
              <a:rPr lang="en-US" smtClean="0"/>
              <a:pPr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FD2DFC-BB66-435F-8B63-89A4D5F4B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.hig.no/~090285/falldetection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berkeley.edu/~eklund/projects/Reports/GarrettFinalPap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Smartphone-based Fall Detection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Ariel Keller</a:t>
            </a:r>
          </a:p>
          <a:p>
            <a:r>
              <a:rPr lang="en-US" sz="2000" dirty="0" smtClean="0"/>
              <a:t>7/27/2012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4</a:t>
            </a:r>
            <a:r>
              <a:rPr lang="en-US" sz="4400" dirty="0" smtClean="0"/>
              <a:t>. Motivations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High demand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Problems with current systems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Many false positives &amp; thus poor specificity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</a:t>
            </a:r>
            <a:r>
              <a:rPr lang="en-US" sz="4400" dirty="0" smtClean="0"/>
              <a:t>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Thresholds—a common fall detection approach. [2]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Lower fall threshold (LFT)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Typically somewhere between 0g and 1g.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Upper fall threshold (UFT)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Usually set at or above 3g.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</a:t>
            </a:r>
            <a:r>
              <a:rPr lang="en-US" sz="4400" dirty="0" smtClean="0"/>
              <a:t>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Detecting a fall using thresholds: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RSS drops below LFT (Free fall)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RSS spikes above UFT (Impact)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Check for inactivity 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Used by some systems, like [1]. It helps decrease false positives.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</a:t>
            </a:r>
            <a:r>
              <a:rPr lang="en-US" sz="4400" dirty="0" smtClean="0"/>
              <a:t>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Using gyroscopes for posture information [3].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Gyroscopes use more energy than accelerometers [3].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</a:t>
            </a:r>
            <a:r>
              <a:rPr lang="en-US" sz="4400" dirty="0" smtClean="0"/>
              <a:t>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Abbate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et al. [2] proposed a unique approach for decreasing false positives…</a:t>
            </a:r>
          </a:p>
          <a:p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Some ADLs (activities of daily living) exhibit peaks similar to falls.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Under the threshold technique, these ADLs are likely to register false positives.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</a:t>
            </a:r>
            <a:r>
              <a:rPr lang="en-US" sz="4400" dirty="0" smtClean="0"/>
              <a:t>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Real fall: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6248400" cy="407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05200" y="6172200"/>
            <a:ext cx="201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Image 3.1 From [2].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</a:t>
            </a:r>
            <a:r>
              <a:rPr lang="en-US" sz="4400" dirty="0" smtClean="0"/>
              <a:t>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Class A ADL:			Class A ADL: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(Elastic surface)		(Soft surface)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4648200" cy="307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8623" y="2514600"/>
            <a:ext cx="4605377" cy="304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7600" y="5867400"/>
            <a:ext cx="201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Image 3.1 From [2].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5.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Class B ADL:			Class C ADL:</a:t>
            </a:r>
          </a:p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(Medium/hard surface)	(Jumping)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2743200"/>
            <a:ext cx="4533041" cy="299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862" y="2667000"/>
            <a:ext cx="48251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581400" y="5867400"/>
            <a:ext cx="201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Image 3.1 From [2].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5.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Abbate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et al. defined algorithms to filter out class A, B and C ADLs 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Average Acceleration Magnitude Variation (AAMV)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Free Fall Interval (FFI)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Free Fall Average Acceleration Magnitude (FFAAM)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5.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AAMV should be higher for real falls than for class A and B ADLs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35118" y="3244334"/>
            <a:ext cx="227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Equation 3.1 From [2].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1.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Falls are: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leading cause of hospitalization of elderly [3].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sixth cause of death for those over 65 [3].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</a:t>
            </a:r>
            <a:r>
              <a:rPr lang="en-US" sz="4400" dirty="0" smtClean="0"/>
              <a:t>. Related 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8229600" cy="2011363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Class C ADLs have a longer FFI and smaller FFAAM than do real falls.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37766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352800" y="3276600"/>
            <a:ext cx="227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Equation 3.2 From [2].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Our initial algorithm [1]: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Basic threshold approach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Check for inactivity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Too many false positives.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Chose to implement the algorithms from [2] to filter out fall-like ADLs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Goal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Improved specificity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Comparable sensitivity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Device: mobile phone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Ubiquitous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Rather inexpensive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Easy to “wear”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Equipped to call for help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Platform: Android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Open source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Written in 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app was originally designed using source code from Gonzales [1]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How the app works: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Enter app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Press “Start Monitoring” button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May leave app and continue to use phone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Service may be explicitly stopped by user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Service uses an event listener to call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onSensorChanged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() method when a change in acceleration is detected.</a:t>
            </a:r>
          </a:p>
          <a:p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Sampling rate determines how frequently we take accelerometer readings.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The Android API offers 4 different sampling rates: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NORMAL – 200ms, or 5 Hz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UI – 60 ms, or 16 2/3 Hz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GAME – 20 ms, or 50 Hz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FASTEST – 10 ms, or 100 Hz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There was too much noise with the GAME sampling rate.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NORMAL sampling rate was so slow that it missed some peaks and troughs of activities and falls.</a:t>
            </a:r>
            <a:endParaRPr lang="en-US" dirty="0" smtClean="0"/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UI sampling rate performed the best.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Not surprising since body movements have a frequency measured below 20Hz [8] and UI is the rate closest to this.</a:t>
            </a:r>
            <a:endParaRPr lang="en-US" sz="25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However, with a slower rate, the readings are farther apart. </a:t>
            </a:r>
          </a:p>
          <a:p>
            <a:pPr lvl="1"/>
            <a:r>
              <a:rPr lang="en-US" sz="2500" dirty="0" smtClean="0">
                <a:latin typeface="Calibri" pitchFamily="34" charset="0"/>
                <a:cs typeface="Calibri" pitchFamily="34" charset="0"/>
              </a:rPr>
              <a:t>This yields a greater variation from one point to the next than with a faster sampling rate.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Class A/B ADLs weren’t filtered properly—the AAMV was too high.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6. Methodology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9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Implemented linear interpolation to  produce a point between any two neighboring points.</a:t>
            </a:r>
          </a:p>
          <a:p>
            <a:pPr lvl="1"/>
            <a:r>
              <a:rPr lang="en-US" sz="2500" dirty="0" smtClean="0">
                <a:latin typeface="Calibri" pitchFamily="34" charset="0"/>
                <a:cs typeface="Calibri" pitchFamily="34" charset="0"/>
              </a:rPr>
              <a:t>Keeps the smoothness of the 60ms rate.</a:t>
            </a:r>
          </a:p>
          <a:p>
            <a:pPr lvl="1"/>
            <a:r>
              <a:rPr lang="en-US" sz="2500" dirty="0" smtClean="0">
                <a:latin typeface="Calibri" pitchFamily="34" charset="0"/>
                <a:cs typeface="Calibri" pitchFamily="34" charset="0"/>
              </a:rPr>
              <a:t>Solves the issue with class A/B filtering.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286000" y="3886200"/>
          <a:ext cx="60198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838200" y="4419600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x = x0 + ½(x1 – x0)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800600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y = y0 + ½(y1 – y0)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5181600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z = z0 + ½(z1 – z0)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1.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As current population ages, we expect to soon have a higher percentage of elderly population than ever before [6].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7.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Tested the following ADLs: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bending, bending-pick-up, jogging, jumping, lying-bed, rising-bed, sit-bed, sit-chair, sit-sofa, sit-air, squatting-down, walking, and walking backwards</a:t>
            </a:r>
          </a:p>
          <a:p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All ADLs except jogging and one instance of sit-bed were consistently filtered out.</a:t>
            </a:r>
          </a:p>
          <a:p>
            <a:pPr lvl="1"/>
            <a:r>
              <a:rPr lang="en-US" sz="2900" dirty="0" smtClean="0">
                <a:latin typeface="Calibri" pitchFamily="34" charset="0"/>
                <a:cs typeface="Calibri" pitchFamily="34" charset="0"/>
              </a:rPr>
              <a:t>Specificity = 94.2 %</a:t>
            </a:r>
          </a:p>
          <a:p>
            <a:pPr lvl="1"/>
            <a:endParaRPr lang="en-US" sz="29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7.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715000"/>
            <a:ext cx="7620000" cy="838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228600" y="1524000"/>
          <a:ext cx="4038600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-2743200" y="487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5-Jogging with a gradual stop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4419600" y="1524000"/>
          <a:ext cx="3962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676400" y="487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Figure 6-Jogging with an abrupt stop.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7.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Most of the falls were tested with a dummy.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dummy is 6’1” and 180 lbs.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It was designed to have the height and weight of an average adult male.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7.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We tested the following falls: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Falling backwards, falling forwards, falling to the left, falling to the right, rolling out of bed.</a:t>
            </a:r>
          </a:p>
          <a:p>
            <a:pPr lvl="1"/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Note that falling to the left/right &amp; rolling out of bed were tested on a human volunteer.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7.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Very few of fall tests that ended in direct impact to the phone were detected.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Gonzales et al noted having some similar issues with one of the phones they used for testing in [1]. 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They suggested their phone may have had some internal flaw that caused it not to respond properly when there was direct impact to it.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7.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Clearly, this issue had a significant impact on our system’s sensitivity.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Overall sensitivity was 64.2%.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Sensitivity excluding tests that involved direct impact to the phone was 92.2%.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8. Conclusion/Future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Our tests were admittedly limited, with one volunteer testing ADLs and one volunteer and a dummy for testing falls.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Still, our results indicate that using a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smartphone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for fall detection could potentially be feasible and promising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Also, that it is possible to detect falls with rather high sensitivity and specificity using only the acceleration magnitude.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8. Conclusion/Future 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research is necessary to determine the extent of the issue that some phones have with direct impact.</a:t>
            </a:r>
          </a:p>
          <a:p>
            <a:pPr lvl="1"/>
            <a:r>
              <a:rPr lang="en-US" dirty="0" smtClean="0"/>
              <a:t>How common is it?</a:t>
            </a:r>
          </a:p>
          <a:p>
            <a:pPr lvl="1"/>
            <a:r>
              <a:rPr lang="en-US" dirty="0" smtClean="0"/>
              <a:t>Is it specific to particular phones/models?</a:t>
            </a:r>
          </a:p>
          <a:p>
            <a:r>
              <a:rPr lang="en-US" dirty="0" smtClean="0"/>
              <a:t>More </a:t>
            </a:r>
            <a:r>
              <a:rPr lang="en-US" smtClean="0"/>
              <a:t>testing.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[1] I. J. D. Gonzales. Fall detection using 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smartphone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Master’s thesis,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Gjovik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University College, 2010-2011. Available in </a:t>
            </a:r>
            <a:r>
              <a:rPr lang="en-US" u="sng" dirty="0" smtClean="0">
                <a:latin typeface="Calibri" pitchFamily="34" charset="0"/>
                <a:cs typeface="Calibri" pitchFamily="34" charset="0"/>
                <a:hlinkClick r:id="rId2"/>
              </a:rPr>
              <a:t>http://www.stud.hig.no/~090285/falldetection.pdf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[2] S.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Abbate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M.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Avventui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G. Cola, P.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Corsini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J. Light, and A.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Vecchio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Recognition of False Alarms in Fall Detection Systems. CCNC, IEEE, Italy, 2011, p. 23-28.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[3] S.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Abbate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M.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Avventui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P.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Corsini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J. Light, and A.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Vecchio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Monitoring of Human Movement for Fall Detection and Activities Recognition in Elderly Care Using Wireless sensor Network : a Survey, Wireless Sensor Networks: Application-Centric Design,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Merrett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G. V., Tan &amp; Y.K., 2010, p. 1-20.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[4]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Bagalà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F, Becker C, 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Cappello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A, 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Chiari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L, 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Aminian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K, et al. (2012) Evaluation of Accelerometer-Based Fall Detection Algorithms on Real-World Falls. 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PLoS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ONE 7(5): e37062. doi:10.1371/journal.pone.0037062 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5] A.K. Bourke, P. van de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Ven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M. Gamble, R. O’Connor, K. Murphy, E.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Bogan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E.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McQuade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P.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Finucane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G.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ÓLaighin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, J. Nelson. Evaluation of waist-mounted tri-axial accelerometer based fall-detection algorithms during scripted and continuous unscripted activities. Journal of Biomechanics - 16 November 2010 (Vol. 43, Issue 15, Pages 3051-3057, DOI: 10.1016/j.jbiomech.2010.07.005)</a:t>
            </a:r>
          </a:p>
          <a:p>
            <a:r>
              <a:rPr lang="en-US" sz="2600" dirty="0" smtClean="0">
                <a:latin typeface="Calibri" pitchFamily="34" charset="0"/>
                <a:cs typeface="Calibri" pitchFamily="34" charset="0"/>
              </a:rPr>
              <a:t> [6] B. Brown. An Acceleration Based Fall Detector: Development, Experimentation, and Analysis. Summer Undergraduate Program in Engineering Research at Berkeley (SUPERB), University of California, Berkeley, 2005. </a:t>
            </a:r>
            <a:r>
              <a:rPr lang="en-US" sz="2600" u="sng" dirty="0" smtClean="0">
                <a:latin typeface="Calibri" pitchFamily="34" charset="0"/>
                <a:cs typeface="Calibri" pitchFamily="34" charset="0"/>
                <a:hlinkClick r:id="rId2"/>
              </a:rPr>
              <a:t>http://www.eecs.berkeley.edu/~eklund/projects/Reports/GarrettFinalPaper.pdf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US" sz="2600" dirty="0" smtClean="0">
                <a:latin typeface="Calibri" pitchFamily="34" charset="0"/>
                <a:cs typeface="Calibri" pitchFamily="34" charset="0"/>
              </a:rPr>
              <a:t>[7]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Gazmend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Bajrami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. Activity Identification for Gait Recognition Using Mobile Devices. Master’s thesis, 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Gjovik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 University College, 2011.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1.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Falls and fall detection are of immediate importance.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[8] D.M.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Karantonis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M.R. Narayanan, M.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Mathie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N.H. Lovell, B.G.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Celler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. Implementation of Real-Time Human Movement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ClassifierUsing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Triaxial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Accelerometer for Ambulatory Monitoring. IEEE Trans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Inf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Technol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Biomed, 2006, pp. 10:156-167.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Definition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Acceleration magnitude is measured by a “root-sum-of-squares” (RSS) value…</a:t>
            </a:r>
          </a:p>
          <a:p>
            <a:pPr lvl="1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RSS =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RSS values are often expressed in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gs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g is acceleration due to gravity, i.e. 9.8 m/s²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667000"/>
            <a:ext cx="2105273" cy="88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Definition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What is the “anatomy” of a fall? [3]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Free fall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RSS value falls below 1g, approaching 0g.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Impact</a:t>
            </a:r>
          </a:p>
          <a:p>
            <a:pPr lvl="2"/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impact, the RSS value spikes, usu. to above 3g.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Inactivity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Evaluation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>
                <a:latin typeface="Calibri" pitchFamily="34" charset="0"/>
                <a:cs typeface="Calibri" pitchFamily="34" charset="0"/>
              </a:rPr>
              <a:t>True </a:t>
            </a:r>
            <a:r>
              <a:rPr lang="en-US" sz="3200" i="1" dirty="0">
                <a:latin typeface="Calibri" pitchFamily="34" charset="0"/>
                <a:cs typeface="Calibri" pitchFamily="34" charset="0"/>
              </a:rPr>
              <a:t>positive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(TP): a fall occurs and is correctly detected.</a:t>
            </a:r>
          </a:p>
          <a:p>
            <a:r>
              <a:rPr lang="en-US" sz="3200" i="1" dirty="0">
                <a:latin typeface="Calibri" pitchFamily="34" charset="0"/>
                <a:cs typeface="Calibri" pitchFamily="34" charset="0"/>
              </a:rPr>
              <a:t>False negative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(FN): a fall occurs and is not detected.</a:t>
            </a:r>
          </a:p>
          <a:p>
            <a:r>
              <a:rPr lang="en-US" sz="3200" i="1" dirty="0">
                <a:latin typeface="Calibri" pitchFamily="34" charset="0"/>
                <a:cs typeface="Calibri" pitchFamily="34" charset="0"/>
              </a:rPr>
              <a:t>False positive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(FP): a fall did not occur, but the system detected a fall.</a:t>
            </a:r>
          </a:p>
          <a:p>
            <a:r>
              <a:rPr lang="en-US" sz="3200" i="1" dirty="0">
                <a:latin typeface="Calibri" pitchFamily="34" charset="0"/>
                <a:cs typeface="Calibri" pitchFamily="34" charset="0"/>
              </a:rPr>
              <a:t>True negative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(TN): a fall did not occur, and the system did not detect a fall.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Evaluation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199"/>
            <a:ext cx="8229600" cy="129540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Sensitivity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is the system’s ability to detect real falls.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44196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Equation 1.1</a:t>
            </a:r>
            <a:endParaRPr lang="en-US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971800"/>
            <a:ext cx="4356848" cy="1600200"/>
          </a:xfrm>
          <a:prstGeom prst="rect">
            <a:avLst/>
          </a:prstGeom>
          <a:noFill/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Evaluation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pPr lvl="0"/>
            <a:r>
              <a:rPr lang="en-US" sz="3200" b="1" dirty="0">
                <a:latin typeface="Calibri" pitchFamily="34" charset="0"/>
                <a:cs typeface="Calibri" pitchFamily="34" charset="0"/>
              </a:rPr>
              <a:t>Specificity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is the system’s ability to detect only real falls, in other words, its ability to filter out false positives. </a:t>
            </a:r>
          </a:p>
          <a:p>
            <a:endParaRPr 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876800"/>
            <a:ext cx="18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Equation 1.2</a:t>
            </a:r>
            <a:endParaRPr lang="en-US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276600"/>
            <a:ext cx="4316506" cy="1600200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1686</TotalTime>
  <Words>1543</Words>
  <Application>Microsoft Office PowerPoint</Application>
  <PresentationFormat>On-screen Show (4:3)</PresentationFormat>
  <Paragraphs>189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Oriel</vt:lpstr>
      <vt:lpstr>Smartphone-based Fall Detection</vt:lpstr>
      <vt:lpstr>1. Introduction</vt:lpstr>
      <vt:lpstr>1. Introduction</vt:lpstr>
      <vt:lpstr>1. Introduction</vt:lpstr>
      <vt:lpstr>2. Definition</vt:lpstr>
      <vt:lpstr>2. Definition</vt:lpstr>
      <vt:lpstr>3. Evaluation</vt:lpstr>
      <vt:lpstr>3. Evaluation</vt:lpstr>
      <vt:lpstr>3. Evaluation</vt:lpstr>
      <vt:lpstr>4. Motivations</vt:lpstr>
      <vt:lpstr>5. Related Work</vt:lpstr>
      <vt:lpstr>5. Related Work</vt:lpstr>
      <vt:lpstr>5. Related Work</vt:lpstr>
      <vt:lpstr>5. Related Work</vt:lpstr>
      <vt:lpstr>5. Related Work</vt:lpstr>
      <vt:lpstr>5. Related Work</vt:lpstr>
      <vt:lpstr>5. Related Work</vt:lpstr>
      <vt:lpstr>5. Related Work</vt:lpstr>
      <vt:lpstr>5. Related Work</vt:lpstr>
      <vt:lpstr>5. Related Work</vt:lpstr>
      <vt:lpstr>6. Methodology</vt:lpstr>
      <vt:lpstr>6. Methodology</vt:lpstr>
      <vt:lpstr>6. Methodology</vt:lpstr>
      <vt:lpstr>6. Methodology</vt:lpstr>
      <vt:lpstr>6. Methodology</vt:lpstr>
      <vt:lpstr>6. Methodology</vt:lpstr>
      <vt:lpstr>6. Methodology</vt:lpstr>
      <vt:lpstr>6. Methodology</vt:lpstr>
      <vt:lpstr>6. Methodology</vt:lpstr>
      <vt:lpstr>7. Testing</vt:lpstr>
      <vt:lpstr>7. Testing</vt:lpstr>
      <vt:lpstr>7. Testing</vt:lpstr>
      <vt:lpstr>7. Testing</vt:lpstr>
      <vt:lpstr>7. Testing</vt:lpstr>
      <vt:lpstr>7. Testing</vt:lpstr>
      <vt:lpstr>8. Conclusion/Future Work</vt:lpstr>
      <vt:lpstr>8. Conclusion/Future Work</vt:lpstr>
      <vt:lpstr>References</vt:lpstr>
      <vt:lpstr>References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Smartphone-based Fall Detection</dc:title>
  <dc:creator>Ariel</dc:creator>
  <cp:lastModifiedBy>kevin</cp:lastModifiedBy>
  <cp:revision>109</cp:revision>
  <cp:lastPrinted>2012-11-15T14:30:31Z</cp:lastPrinted>
  <dcterms:created xsi:type="dcterms:W3CDTF">2012-07-25T19:03:35Z</dcterms:created>
  <dcterms:modified xsi:type="dcterms:W3CDTF">2012-11-15T14:57:42Z</dcterms:modified>
</cp:coreProperties>
</file>