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92044-2868-D44C-A6A4-B5DD359F0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0E3559-2056-5746-826D-80C2DFB59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566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0EC03-4D66-5C49-827D-9DE7D749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C0E77F-38B7-7B42-8D77-B68DEA11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8F4D26-588B-2347-8208-9F261DF7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25/11/2020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39F71-63AF-434E-AA73-A0B0BE16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70429-4712-FC4D-83BB-ED7E5C27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974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C07525-F26F-DD49-AD81-3D5AF68A9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18EBA5-5F09-034C-953B-E76CE42F9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03540" y="365125"/>
            <a:ext cx="686896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5EEAFF-91E3-324D-8742-A3B5A540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25/11/2020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E56BD7-90FC-AF45-A00C-F9DE5358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1A4DF-F1B1-9B49-B935-81ED2EDD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048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CD034-A6AB-C241-BAB8-65A74DCA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C8682B-5B22-5748-B97B-40662D01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43C5DE-8DF8-2548-8086-70544A9D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25/11/2020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8E5405-7A45-4C49-899C-54F898A4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1342C3-8E8D-DC4F-8C5E-DA54C9B8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61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0512B-0EB8-D24C-B3E3-CCCF39E8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4DB28C-D53E-8249-B465-3B67DE212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4256B-DF79-2C4B-AD10-E41396AD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25/11/2020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E6333B-4BF2-5B45-A830-4D6D3B47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5C4C9-8C74-344B-B07F-3F8F63FE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36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730DF-5FF6-1B42-A0AA-D2F4A35A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C291F-7530-2C45-88C1-C92555102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7484" y="1825625"/>
            <a:ext cx="4222315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5214CA-42C3-EC4E-B64C-001492D0E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A8E3B5-C6AD-2041-92F4-AFA777DC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25/11/2020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FA3A59-4879-784E-9A19-C878FE0A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2366CB-952D-B144-8894-3F7F931E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461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73D58-6790-B349-957F-39182027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178" y="365125"/>
            <a:ext cx="8997209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C318C2-AD0C-9D41-B0D9-D889D8B4F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542" y="1681163"/>
            <a:ext cx="44130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2C1AA8-C0BE-0648-9BEE-FD10CAB23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4542" y="2505075"/>
            <a:ext cx="4413033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6DA2BA-7E76-314C-990F-E82BCA800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5DBDBC-DA8A-F64D-B082-00CE647B3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BB9C25-4A02-604D-A8CD-D6AC766F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25/11/2020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9EE635-24D6-F749-9B0D-CBD68083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C94342-64C9-4E40-8803-A9B7991C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16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63ADB-233D-D040-B1CA-9C2CB07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BEF38F-E38D-9548-960A-D0546DA6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25/11/2020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FFA283-0465-9B46-85DD-CA9BD553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B1565B-45A2-7741-A8CA-45C0C79B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781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C1A02F-4744-8743-B1A4-B58A1ACB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25/11/2020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6F6510-DA8E-2A45-B3F6-FE98F295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0CE142-8768-ED4B-8CF5-30C5C788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035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F16CE-E2A8-554A-92A7-8BED01FA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595" y="457200"/>
            <a:ext cx="31624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1A7F6-2686-1249-9DE9-3E286B166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841AFD-33D8-194B-981A-85DEC9233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09595" y="2057400"/>
            <a:ext cx="31624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6F129A-5AEF-5A4A-80C1-647F997C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25/11/2020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4A2E69-030A-4949-954D-7766D3AD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EB7F00-5420-2C44-9E77-E4636D42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365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951D8-F704-A64F-90BB-8198D7D6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36" y="457200"/>
            <a:ext cx="36262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01F730-A771-A646-946D-C65EB9540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A7F004-CC07-CB42-944F-23884F55C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3436" y="2057400"/>
            <a:ext cx="31185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B91919-D160-A54B-B3A9-E42324E8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13948-CF88-374D-9CD7-A016AF6E982B}" type="datetimeFigureOut">
              <a:rPr lang="es-CO" smtClean="0"/>
              <a:t>25/11/2020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1C45F4-1A98-DC48-B14C-42D858EE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3EACE6-0236-3E40-9244-F7FC8897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5603FB-F671-174A-9430-9E3DBD0209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33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4C3CFCF6-20ED-AB4C-8EA2-11F784AB61B1}"/>
              </a:ext>
            </a:extLst>
          </p:cNvPr>
          <p:cNvSpPr/>
          <p:nvPr/>
        </p:nvSpPr>
        <p:spPr>
          <a:xfrm>
            <a:off x="0" y="5938024"/>
            <a:ext cx="12192000" cy="9199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5050591-71F2-BC43-828B-DAADC4764D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4257" y="6132696"/>
            <a:ext cx="755650" cy="618372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C44355-10E4-3046-91C1-F615A860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40" y="365125"/>
            <a:ext cx="9023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A58AAF-DB77-614B-BB3D-C9296A599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9840" y="1825625"/>
            <a:ext cx="9023960" cy="3873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BEF731D-00BD-D94C-BA65-D597FB9AE3D5}"/>
              </a:ext>
            </a:extLst>
          </p:cNvPr>
          <p:cNvSpPr txBox="1">
            <a:spLocks/>
          </p:cNvSpPr>
          <p:nvPr/>
        </p:nvSpPr>
        <p:spPr>
          <a:xfrm>
            <a:off x="8653346" y="6286249"/>
            <a:ext cx="3360234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err="1">
                <a:solidFill>
                  <a:schemeClr val="bg1"/>
                </a:solidFill>
              </a:rPr>
              <a:t>www.ucundinamarca.edu.co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A80E3EAB-58AA-9F44-9EBA-6B55B609A87F}"/>
              </a:ext>
            </a:extLst>
          </p:cNvPr>
          <p:cNvSpPr txBox="1">
            <a:spLocks/>
          </p:cNvSpPr>
          <p:nvPr/>
        </p:nvSpPr>
        <p:spPr>
          <a:xfrm>
            <a:off x="3445727" y="6334377"/>
            <a:ext cx="3360234" cy="31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bg1"/>
                </a:solidFill>
              </a:rPr>
              <a:t>Vigilada </a:t>
            </a:r>
            <a:r>
              <a:rPr lang="es-ES" sz="1200" dirty="0" err="1">
                <a:solidFill>
                  <a:schemeClr val="bg1"/>
                </a:solidFill>
              </a:rPr>
              <a:t>MinEducación</a:t>
            </a:r>
            <a:endParaRPr lang="es-CO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5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rgbClr val="00482B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308E9-0376-40EE-9432-10853C728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572" y="551145"/>
            <a:ext cx="9144000" cy="1777891"/>
          </a:xfrm>
        </p:spPr>
        <p:txBody>
          <a:bodyPr>
            <a:normAutofit/>
          </a:bodyPr>
          <a:lstStyle/>
          <a:p>
            <a:r>
              <a:rPr lang="es-CO" dirty="0"/>
              <a:t>PROYECTO INTEGRADOR VI HEART SIGNS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6F1DDB-8BE4-4849-BB2C-B6EA334AE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8668"/>
            <a:ext cx="9144000" cy="2289132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INTEGRANTES:</a:t>
            </a:r>
          </a:p>
          <a:p>
            <a:r>
              <a:rPr lang="es-CO" dirty="0">
                <a:solidFill>
                  <a:schemeClr val="tx1"/>
                </a:solidFill>
              </a:rPr>
              <a:t>JUAN FELIPE LADINO </a:t>
            </a:r>
          </a:p>
          <a:p>
            <a:r>
              <a:rPr lang="es-CO" dirty="0">
                <a:solidFill>
                  <a:schemeClr val="tx1"/>
                </a:solidFill>
              </a:rPr>
              <a:t>DANIEL ALEJANDRO MONCADA BELTRÁN</a:t>
            </a:r>
          </a:p>
          <a:p>
            <a:r>
              <a:rPr lang="es-CO" dirty="0">
                <a:solidFill>
                  <a:schemeClr val="tx1"/>
                </a:solidFill>
              </a:rPr>
              <a:t>KEVIN DAVID ROCHA BAUTISTA</a:t>
            </a:r>
          </a:p>
          <a:p>
            <a:r>
              <a:rPr lang="es-CO" dirty="0">
                <a:solidFill>
                  <a:schemeClr val="tx1"/>
                </a:solidFill>
              </a:rPr>
              <a:t>CAMILO ANDRÉS RODRÍGUEZ MARTÍNEZ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626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11186-FB5A-4E42-8236-A7702208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¿Que es Front-</a:t>
            </a:r>
            <a:r>
              <a:rPr lang="es-CO" dirty="0" err="1"/>
              <a:t>end</a:t>
            </a:r>
            <a:r>
              <a:rPr lang="es-CO" dirty="0"/>
              <a:t> y Back-</a:t>
            </a:r>
            <a:r>
              <a:rPr lang="es-CO" dirty="0" err="1"/>
              <a:t>end</a:t>
            </a:r>
            <a:r>
              <a:rPr lang="es-CO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4A3AE7-B307-417C-A0C3-072F76982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973" y="1825625"/>
            <a:ext cx="5591827" cy="387371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Front-</a:t>
            </a:r>
            <a:r>
              <a:rPr lang="es-MX" dirty="0" err="1">
                <a:solidFill>
                  <a:schemeClr val="tx1"/>
                </a:solidFill>
              </a:rPr>
              <a:t>end</a:t>
            </a:r>
            <a:r>
              <a:rPr lang="es-MX" dirty="0">
                <a:solidFill>
                  <a:schemeClr val="tx1"/>
                </a:solidFill>
              </a:rPr>
              <a:t> es todo con lo que el usuario se encuentra directamente en la web o aplicación.</a:t>
            </a:r>
          </a:p>
          <a:p>
            <a:r>
              <a:rPr lang="es-MX" dirty="0">
                <a:solidFill>
                  <a:schemeClr val="tx1"/>
                </a:solidFill>
              </a:rPr>
              <a:t>Back-</a:t>
            </a:r>
            <a:r>
              <a:rPr lang="es-MX" dirty="0" err="1">
                <a:solidFill>
                  <a:schemeClr val="tx1"/>
                </a:solidFill>
              </a:rPr>
              <a:t>end</a:t>
            </a:r>
            <a:r>
              <a:rPr lang="es-MX" dirty="0">
                <a:solidFill>
                  <a:schemeClr val="tx1"/>
                </a:solidFill>
              </a:rPr>
              <a:t> se refiere al interior de las aplicaciones que viven en el servidor y al que a menudo se le denomina “el lado del servidor”.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5124" name="Picture 4" descr="Qué es el Desarrollo Front end, Back end y Fullstack? | by Ken Ruiz Inoue |  Deuk | Medium">
            <a:extLst>
              <a:ext uri="{FF2B5EF4-FFF2-40B4-BE49-F238E27FC236}">
                <a16:creationId xmlns:a16="http://schemas.microsoft.com/office/drawing/2014/main" id="{B4161E05-0D1B-4803-A4EC-A51F5B910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45" y="2269425"/>
            <a:ext cx="4984091" cy="279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2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6C1CB-99B7-421A-8259-7153C7FB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104BA4-E822-4D4C-AB4D-8D27E17D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962" y="1825625"/>
            <a:ext cx="9687838" cy="3873717"/>
          </a:xfrm>
        </p:spPr>
        <p:txBody>
          <a:bodyPr/>
          <a:lstStyle/>
          <a:p>
            <a:pPr marL="0" lvl="0" indent="0">
              <a:buNone/>
            </a:pPr>
            <a:r>
              <a:rPr lang="es-MX" dirty="0">
                <a:solidFill>
                  <a:schemeClr val="tx1"/>
                </a:solidFill>
              </a:rPr>
              <a:t>Versiones de Sistemas operativos compatibles:</a:t>
            </a:r>
            <a:endParaRPr lang="es-CO" dirty="0">
              <a:solidFill>
                <a:schemeClr val="tx1"/>
              </a:solidFill>
            </a:endParaRPr>
          </a:p>
          <a:p>
            <a:pPr lvl="0"/>
            <a:r>
              <a:rPr lang="es-MX" dirty="0">
                <a:solidFill>
                  <a:schemeClr val="tx1"/>
                </a:solidFill>
              </a:rPr>
              <a:t>Windows XP, vista, 7, 8, 8.1, 10</a:t>
            </a:r>
            <a:endParaRPr lang="es-CO" dirty="0">
              <a:solidFill>
                <a:schemeClr val="tx1"/>
              </a:solidFill>
            </a:endParaRPr>
          </a:p>
          <a:p>
            <a:pPr lvl="0"/>
            <a:r>
              <a:rPr lang="es-MX" dirty="0">
                <a:solidFill>
                  <a:schemeClr val="tx1"/>
                </a:solidFill>
              </a:rPr>
              <a:t>MAC os</a:t>
            </a:r>
            <a:endParaRPr lang="es-CO" dirty="0">
              <a:solidFill>
                <a:schemeClr val="tx1"/>
              </a:solidFill>
            </a:endParaRPr>
          </a:p>
          <a:p>
            <a:pPr lvl="0"/>
            <a:r>
              <a:rPr lang="es-MX" dirty="0">
                <a:solidFill>
                  <a:schemeClr val="tx1"/>
                </a:solidFill>
              </a:rPr>
              <a:t>Distribuciones de Linux</a:t>
            </a:r>
            <a:endParaRPr lang="es-CO" dirty="0">
              <a:solidFill>
                <a:schemeClr val="tx1"/>
              </a:solidFill>
            </a:endParaRPr>
          </a:p>
          <a:p>
            <a:pPr lvl="0"/>
            <a:r>
              <a:rPr lang="es-MX" dirty="0">
                <a:solidFill>
                  <a:schemeClr val="tx1"/>
                </a:solidFill>
              </a:rPr>
              <a:t>Bits: 32 y 64</a:t>
            </a:r>
            <a:endParaRPr lang="es-CO" dirty="0">
              <a:solidFill>
                <a:schemeClr val="tx1"/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2025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288C3-A338-4503-B5E3-91A9240A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Lenguajes utilizados para el desarrollo.</a:t>
            </a:r>
          </a:p>
        </p:txBody>
      </p:sp>
      <p:pic>
        <p:nvPicPr>
          <p:cNvPr id="6146" name="Picture 2" descr="Icono de lenguaje de programación php - Descargar PNG/SVG transparente">
            <a:extLst>
              <a:ext uri="{FF2B5EF4-FFF2-40B4-BE49-F238E27FC236}">
                <a16:creationId xmlns:a16="http://schemas.microsoft.com/office/drawing/2014/main" id="{25CC6A34-574D-47F0-A2B2-6B1E8159C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24" y="1422385"/>
            <a:ext cx="3204575" cy="32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Javascript - Iconos gratis de marcas y logotipos">
            <a:extLst>
              <a:ext uri="{FF2B5EF4-FFF2-40B4-BE49-F238E27FC236}">
                <a16:creationId xmlns:a16="http://schemas.microsoft.com/office/drawing/2014/main" id="{2DEAFEBB-367E-4A46-A1C9-F480DA983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39" y="3429000"/>
            <a:ext cx="2534433" cy="253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download icon css 3 svg eps png psd ai vector color free #logo #css3 #svg  #eps #png #psd #ai #vector #color #css #art #vector… | Web design, Css, Web  design company">
            <a:extLst>
              <a:ext uri="{FF2B5EF4-FFF2-40B4-BE49-F238E27FC236}">
                <a16:creationId xmlns:a16="http://schemas.microsoft.com/office/drawing/2014/main" id="{EFC2DFEA-E1FA-4C35-B6AF-F7944164B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738" y="3024672"/>
            <a:ext cx="2114255" cy="29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>
            <a:extLst>
              <a:ext uri="{FF2B5EF4-FFF2-40B4-BE49-F238E27FC236}">
                <a16:creationId xmlns:a16="http://schemas.microsoft.com/office/drawing/2014/main" id="{61FE1A44-C705-4924-9097-BF5FED4EB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848" y="1027906"/>
            <a:ext cx="3298874" cy="329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9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99268-625A-4FDE-BE7F-53D92EE4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366" y="402248"/>
            <a:ext cx="9023959" cy="1101676"/>
          </a:xfrm>
        </p:spPr>
        <p:txBody>
          <a:bodyPr/>
          <a:lstStyle/>
          <a:p>
            <a:r>
              <a:rPr lang="es-CO" dirty="0"/>
              <a:t>¿En que entorno se desarrolló?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86C524ED-81DB-466B-857A-398DD3AE8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855" y="1403716"/>
            <a:ext cx="4400990" cy="440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B8FE2C24-29E1-4E6A-A0A3-4D391FEBD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46"/>
          <a:stretch/>
        </p:blipFill>
        <p:spPr bwMode="auto">
          <a:xfrm>
            <a:off x="5795071" y="3221911"/>
            <a:ext cx="5715000" cy="110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7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77B65-8E37-4E88-A33F-AC50B7A9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Gestor de base de datos:</a:t>
            </a:r>
          </a:p>
        </p:txBody>
      </p:sp>
      <p:pic>
        <p:nvPicPr>
          <p:cNvPr id="8194" name="Picture 2" descr="Relaciones entre tablas">
            <a:extLst>
              <a:ext uri="{FF2B5EF4-FFF2-40B4-BE49-F238E27FC236}">
                <a16:creationId xmlns:a16="http://schemas.microsoft.com/office/drawing/2014/main" id="{2039767F-709D-4AF5-9475-A9B7469E0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81" y="1690688"/>
            <a:ext cx="7996238" cy="399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82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9C278-ED59-4FF1-AECE-CF9D53B4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E92A0F-8B97-4730-82BC-5FA49546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Gracias a la creación de esta pagina web se pudo lograr abrir fronteras a nuevos entornos, que amplían el conocimiento formativo como desarrolladores/programadores.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1E280667-1102-41A7-8AC7-F02FD591F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230" y="3429000"/>
            <a:ext cx="1967569" cy="20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0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B09CA-DB68-4070-AAB8-ECE4086E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41" y="230190"/>
            <a:ext cx="9023959" cy="1325563"/>
          </a:xfrm>
        </p:spPr>
        <p:txBody>
          <a:bodyPr/>
          <a:lstStyle/>
          <a:p>
            <a:r>
              <a:rPr lang="es-CO" dirty="0"/>
              <a:t>Nombre del proyecto: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077BF8-65C3-491F-8A2D-F7D8D4BE0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582" y="1690689"/>
            <a:ext cx="9778218" cy="4008654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Software educativo para el aprendizaje por medio de lenguaje de señas.</a:t>
            </a:r>
            <a:endParaRPr lang="es-CO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B018F0-007F-47E6-A191-A89C423D1B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08815" y="2689980"/>
            <a:ext cx="3374369" cy="31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9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AA270-7380-4E39-976F-99913C04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E00EF-43FD-45C7-9E3A-3ECFD6335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274" y="1777659"/>
            <a:ext cx="6300784" cy="400865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presente trabajo hace referencia a un software que, de manera gráfica y muy intuitiva, pueda brindarles a niños en su etapa de crecimiento bases educativas como lo son la enseñanza de lenguaje de señas.</a:t>
            </a:r>
            <a:endParaRPr lang="es-CO" dirty="0">
              <a:solidFill>
                <a:schemeClr val="tx1"/>
              </a:solidFill>
            </a:endParaRPr>
          </a:p>
          <a:p>
            <a:endParaRPr lang="es-CO" dirty="0"/>
          </a:p>
        </p:txBody>
      </p:sp>
      <p:pic>
        <p:nvPicPr>
          <p:cNvPr id="1028" name="Picture 4" descr="logo-introduccion - AMCO News">
            <a:extLst>
              <a:ext uri="{FF2B5EF4-FFF2-40B4-BE49-F238E27FC236}">
                <a16:creationId xmlns:a16="http://schemas.microsoft.com/office/drawing/2014/main" id="{4B2F0E16-31F4-4BDE-B08E-28F3C00CF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092" y="1910146"/>
            <a:ext cx="3037707" cy="303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85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83BDB-192C-42DA-93A4-AD3CF56E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476B2B-1607-40F7-A7B2-27C40F7E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274" y="1825625"/>
            <a:ext cx="9537526" cy="3873717"/>
          </a:xfrm>
        </p:spPr>
        <p:txBody>
          <a:bodyPr/>
          <a:lstStyle/>
          <a:p>
            <a:r>
              <a:rPr lang="es-CO" b="1" dirty="0">
                <a:solidFill>
                  <a:schemeClr val="tx1"/>
                </a:solidFill>
              </a:rPr>
              <a:t>Objetivo general: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Implementar una plataforma virtual para llevar a cabo el aprendizaje por medio de lenguaje de señas para niños entre 6-12 años que posean o no, discapacidad auditiva, vocal y/o sordomudas, con el fin de llevar a cabo la inclusión en su aprendizaje de manera conjunta.</a:t>
            </a:r>
            <a:endParaRPr lang="es-CO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439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241A0-4433-4203-B0B7-AC094DBB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840" y="951977"/>
            <a:ext cx="9023960" cy="4747365"/>
          </a:xfrm>
        </p:spPr>
        <p:txBody>
          <a:bodyPr/>
          <a:lstStyle/>
          <a:p>
            <a:pPr marL="0" indent="0">
              <a:buNone/>
            </a:pPr>
            <a:r>
              <a:rPr lang="es-CO" b="1" dirty="0">
                <a:solidFill>
                  <a:schemeClr val="tx1"/>
                </a:solidFill>
              </a:rPr>
              <a:t>Objetivos específicos: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pPr lvl="0"/>
            <a:r>
              <a:rPr lang="es-ES" dirty="0">
                <a:solidFill>
                  <a:schemeClr val="tx1"/>
                </a:solidFill>
              </a:rPr>
              <a:t>Crear un aplicativo web que sirva como intermediario de interacción entre la información y el usuario.</a:t>
            </a:r>
            <a:endParaRPr lang="es-CO" dirty="0">
              <a:solidFill>
                <a:schemeClr val="tx1"/>
              </a:solidFill>
            </a:endParaRPr>
          </a:p>
          <a:p>
            <a:pPr lvl="0"/>
            <a:r>
              <a:rPr lang="es-ES" dirty="0">
                <a:solidFill>
                  <a:schemeClr val="tx1"/>
                </a:solidFill>
              </a:rPr>
              <a:t>Generar una base de datos para el almacenamiento de información respectiva del tema.</a:t>
            </a:r>
            <a:endParaRPr lang="es-CO" dirty="0">
              <a:solidFill>
                <a:schemeClr val="tx1"/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418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3692C-10C1-4D23-8C49-990AC4D4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Metodología aplicada: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07EA7-14F5-41D3-89CA-26E5B602F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014" y="1825625"/>
            <a:ext cx="9662786" cy="387371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En nuestro caso utilizamos la metodología SCRUM, la cual es un proceso en el que se aplican de manera regular un conjunto de buenas prácticas para trabajar colaborativamente, en equipo, y obtener el mejor resultado. 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2050" name="Picture 2" descr="La mejor GUÍA SCRUM 【2020】 Aprende todos los conceptos">
            <a:extLst>
              <a:ext uri="{FF2B5EF4-FFF2-40B4-BE49-F238E27FC236}">
                <a16:creationId xmlns:a16="http://schemas.microsoft.com/office/drawing/2014/main" id="{E0F9393F-B7EC-469E-B166-966208DD0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0"/>
          <a:stretch/>
        </p:blipFill>
        <p:spPr bwMode="auto">
          <a:xfrm>
            <a:off x="5694203" y="3576121"/>
            <a:ext cx="4704548" cy="21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70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entajas y desventajas de la metodología Scrum">
            <a:extLst>
              <a:ext uri="{FF2B5EF4-FFF2-40B4-BE49-F238E27FC236}">
                <a16:creationId xmlns:a16="http://schemas.microsoft.com/office/drawing/2014/main" id="{34B8B0AF-AA26-4508-8856-67C087A8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4" y="407963"/>
            <a:ext cx="8012577" cy="54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89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5 Things the Product Owner Can Learn From Project Management - SolutionsIQ">
            <a:extLst>
              <a:ext uri="{FF2B5EF4-FFF2-40B4-BE49-F238E27FC236}">
                <a16:creationId xmlns:a16="http://schemas.microsoft.com/office/drawing/2014/main" id="{14FDDF98-6320-48B4-A067-710B5DE87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27" y="1384496"/>
            <a:ext cx="4726745" cy="472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67AAAA-B10E-49C3-B607-EA880F8F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314" y="211955"/>
            <a:ext cx="9023959" cy="1325563"/>
          </a:xfrm>
        </p:spPr>
        <p:txBody>
          <a:bodyPr/>
          <a:lstStyle/>
          <a:p>
            <a:r>
              <a:rPr lang="es-CO" dirty="0"/>
              <a:t>Roles: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9C086D-993D-4A67-BDAD-CB0CDE97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9841" y="1027906"/>
            <a:ext cx="3778622" cy="509612"/>
          </a:xfrm>
        </p:spPr>
        <p:txBody>
          <a:bodyPr/>
          <a:lstStyle/>
          <a:p>
            <a:pPr marL="0" indent="0">
              <a:buNone/>
            </a:pPr>
            <a:r>
              <a:rPr lang="es-CO" b="1" dirty="0">
                <a:solidFill>
                  <a:schemeClr val="tx1"/>
                </a:solidFill>
              </a:rPr>
              <a:t>Profesor: José Sotelo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566DF60-7BD5-4D12-A3BC-191A7D82CF2B}"/>
              </a:ext>
            </a:extLst>
          </p:cNvPr>
          <p:cNvSpPr txBox="1">
            <a:spLocks/>
          </p:cNvSpPr>
          <p:nvPr/>
        </p:nvSpPr>
        <p:spPr>
          <a:xfrm>
            <a:off x="171059" y="4457840"/>
            <a:ext cx="3561568" cy="509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b="1" dirty="0">
                <a:solidFill>
                  <a:schemeClr val="tx1"/>
                </a:solidFill>
              </a:rPr>
              <a:t>Cliente: José Sotelo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934A099-DD56-40D4-8B16-059BABD8F93E}"/>
              </a:ext>
            </a:extLst>
          </p:cNvPr>
          <p:cNvSpPr txBox="1">
            <a:spLocks/>
          </p:cNvSpPr>
          <p:nvPr/>
        </p:nvSpPr>
        <p:spPr>
          <a:xfrm>
            <a:off x="8630432" y="3429000"/>
            <a:ext cx="3561568" cy="23759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b="1" dirty="0">
                <a:solidFill>
                  <a:schemeClr val="tx1"/>
                </a:solidFill>
              </a:rPr>
              <a:t>Equipo: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CO" b="1" dirty="0">
                <a:solidFill>
                  <a:schemeClr val="tx1"/>
                </a:solidFill>
              </a:rPr>
              <a:t>Felipe Ladino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b="1" dirty="0">
                <a:solidFill>
                  <a:schemeClr val="tx1"/>
                </a:solidFill>
              </a:rPr>
              <a:t>Camilo Rodríguez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b="1" dirty="0">
                <a:solidFill>
                  <a:schemeClr val="tx1"/>
                </a:solidFill>
              </a:rPr>
              <a:t>Kevin Rocha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b="1" dirty="0">
                <a:solidFill>
                  <a:schemeClr val="tx1"/>
                </a:solidFill>
              </a:rPr>
              <a:t>Daniel Moncada.</a:t>
            </a:r>
          </a:p>
        </p:txBody>
      </p:sp>
    </p:spTree>
    <p:extLst>
      <p:ext uri="{BB962C8B-B14F-4D97-AF65-F5344CB8AC3E}">
        <p14:creationId xmlns:p14="http://schemas.microsoft.com/office/powerpoint/2010/main" val="166389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B5F94-5E82-4B83-BAC1-378BB825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Cliente-Servidor.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37C415-E171-43B6-896A-DA7C6EAFE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649" y="1825625"/>
            <a:ext cx="9838151" cy="387371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Es un modelo que implica productos y servicios enmarcados en el uso de la Tecnología de punta, y que permite la distribución de la información en forma ágil y eficaz a las diversas áreas de una organización (empresa o institución pública o privada), así como también fuera de ella.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02829"/>
      </p:ext>
    </p:extLst>
  </p:cSld>
  <p:clrMapOvr>
    <a:masterClrMapping/>
  </p:clrMapOvr>
</p:sld>
</file>

<file path=ppt/theme/theme1.xml><?xml version="1.0" encoding="utf-8"?>
<a:theme xmlns:a="http://schemas.openxmlformats.org/drawingml/2006/main" name="UCundinamarca_verde 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undinamarca_verde v2" id="{FC1D868D-A11C-DF4A-8AE0-595E2F74C4AE}" vid="{716796E8-4F55-3F4B-958B-F681D9AC19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UCundinamarca_verde v2</Template>
  <TotalTime>115</TotalTime>
  <Words>416</Words>
  <Application>Microsoft Office PowerPoint</Application>
  <PresentationFormat>Panorámica</PresentationFormat>
  <Paragraphs>44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UCundinamarca_verde v2</vt:lpstr>
      <vt:lpstr>PROYECTO INTEGRADOR VI HEART SIGNS</vt:lpstr>
      <vt:lpstr>Nombre del proyecto:</vt:lpstr>
      <vt:lpstr>Introducción.</vt:lpstr>
      <vt:lpstr>Objetivos:</vt:lpstr>
      <vt:lpstr>Presentación de PowerPoint</vt:lpstr>
      <vt:lpstr>Metodología aplicada:</vt:lpstr>
      <vt:lpstr>Presentación de PowerPoint</vt:lpstr>
      <vt:lpstr>Roles:</vt:lpstr>
      <vt:lpstr>Modelo Cliente-Servidor.</vt:lpstr>
      <vt:lpstr>¿Que es Front-end y Back-end?</vt:lpstr>
      <vt:lpstr>Requerimientos:</vt:lpstr>
      <vt:lpstr>Lenguajes utilizados para el desarrollo.</vt:lpstr>
      <vt:lpstr>¿En que entorno se desarrolló?</vt:lpstr>
      <vt:lpstr>Gestor de base de datos:</vt:lpstr>
      <vt:lpstr>Conclusiones: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INTEGRADOR VI HEART SINGS</dc:title>
  <dc:creator>KEVIN DAVID ROCHA BAUTISTA</dc:creator>
  <cp:lastModifiedBy>Felipe Ladino</cp:lastModifiedBy>
  <cp:revision>13</cp:revision>
  <dcterms:created xsi:type="dcterms:W3CDTF">2020-11-24T23:54:00Z</dcterms:created>
  <dcterms:modified xsi:type="dcterms:W3CDTF">2020-11-25T13:29:58Z</dcterms:modified>
</cp:coreProperties>
</file>