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obster"/>
      <p:regular r:id="rId20"/>
    </p:embeddedFont>
    <p:embeddedFont>
      <p:font typeface="Indie Flower"/>
      <p:regular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IndieFlower-regular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9e252071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9e252071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5232ed1e1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5232ed1e1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98c244521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98c244521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98c24452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98c24452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9" name="Google Shape;10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98c244521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98c24452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4b672b10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4b672b10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4b672b107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4b672b107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4ab493d6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4ab493d6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8eea1bb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38eea1bb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4ab493d64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4ab493d64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ab493d64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ab493d6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4b672b107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4b672b107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5232ed1e1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5232ed1e1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AEA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1531">
            <a:off x="5699653" y="3489264"/>
            <a:ext cx="1313325" cy="274703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-4305360" y="-1817398"/>
            <a:ext cx="12098701" cy="34157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26877" y="3646718"/>
            <a:ext cx="12062448" cy="31575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8727188" y="1507488"/>
            <a:ext cx="485720" cy="659830"/>
            <a:chOff x="8727188" y="1507488"/>
            <a:chExt cx="485720" cy="659830"/>
          </a:xfrm>
        </p:grpSpPr>
        <p:sp>
          <p:nvSpPr>
            <p:cNvPr id="13" name="Google Shape;13;p2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097840" y="198286"/>
            <a:ext cx="664893" cy="682431"/>
            <a:chOff x="4007590" y="88411"/>
            <a:chExt cx="664893" cy="682431"/>
          </a:xfrm>
        </p:grpSpPr>
        <p:sp>
          <p:nvSpPr>
            <p:cNvPr id="23" name="Google Shape;23;p2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153652" y="4053702"/>
            <a:ext cx="485818" cy="660091"/>
            <a:chOff x="6885752" y="4461977"/>
            <a:chExt cx="485818" cy="660091"/>
          </a:xfrm>
        </p:grpSpPr>
        <p:sp>
          <p:nvSpPr>
            <p:cNvPr id="36" name="Google Shape;36;p2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200031" y="4394273"/>
            <a:ext cx="485948" cy="659601"/>
            <a:chOff x="-200031" y="4394273"/>
            <a:chExt cx="485948" cy="659601"/>
          </a:xfrm>
        </p:grpSpPr>
        <p:sp>
          <p:nvSpPr>
            <p:cNvPr id="46" name="Google Shape;46;p2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8325307" y="4510216"/>
            <a:ext cx="581087" cy="413345"/>
            <a:chOff x="8325307" y="4510216"/>
            <a:chExt cx="581087" cy="413345"/>
          </a:xfrm>
        </p:grpSpPr>
        <p:sp>
          <p:nvSpPr>
            <p:cNvPr id="56" name="Google Shape;56;p2"/>
            <p:cNvSpPr/>
            <p:nvPr/>
          </p:nvSpPr>
          <p:spPr>
            <a:xfrm>
              <a:off x="8602166" y="4638145"/>
              <a:ext cx="133416" cy="108497"/>
            </a:xfrm>
            <a:custGeom>
              <a:rect b="b" l="l" r="r" t="t"/>
              <a:pathLst>
                <a:path extrusionOk="0" h="3322" w="4085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433118" y="4769863"/>
              <a:ext cx="184039" cy="153698"/>
            </a:xfrm>
            <a:custGeom>
              <a:rect b="b" l="l" r="r" t="t"/>
              <a:pathLst>
                <a:path extrusionOk="0" h="4706" w="5635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597103" y="4768850"/>
              <a:ext cx="144553" cy="119242"/>
            </a:xfrm>
            <a:custGeom>
              <a:rect b="b" l="l" r="r" t="t"/>
              <a:pathLst>
                <a:path extrusionOk="0" h="3651" w="4426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72408" y="4569004"/>
              <a:ext cx="135800" cy="110456"/>
            </a:xfrm>
            <a:custGeom>
              <a:rect b="b" l="l" r="r" t="t"/>
              <a:pathLst>
                <a:path extrusionOk="0" h="3382" w="4158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15920" y="4510216"/>
              <a:ext cx="144847" cy="131489"/>
            </a:xfrm>
            <a:custGeom>
              <a:rect b="b" l="l" r="r" t="t"/>
              <a:pathLst>
                <a:path extrusionOk="0" h="4026" w="4435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72847" y="4659994"/>
              <a:ext cx="133547" cy="112024"/>
            </a:xfrm>
            <a:custGeom>
              <a:rect b="b" l="l" r="r" t="t"/>
              <a:pathLst>
                <a:path extrusionOk="0" h="3430" w="4089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325307" y="4735798"/>
              <a:ext cx="132992" cy="112546"/>
            </a:xfrm>
            <a:custGeom>
              <a:rect b="b" l="l" r="r" t="t"/>
              <a:pathLst>
                <a:path extrusionOk="0" h="3446" w="4072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"/>
          <p:cNvSpPr txBox="1"/>
          <p:nvPr>
            <p:ph type="ctrTitle"/>
          </p:nvPr>
        </p:nvSpPr>
        <p:spPr>
          <a:xfrm>
            <a:off x="713188" y="1678950"/>
            <a:ext cx="77175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Indie Flower"/>
              <a:buNone/>
              <a:defRPr sz="6800"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713313" y="2894191"/>
            <a:ext cx="7717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sz="2800"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5" name="Google Shape;65;p2"/>
          <p:cNvSpPr/>
          <p:nvPr/>
        </p:nvSpPr>
        <p:spPr>
          <a:xfrm>
            <a:off x="818700" y="4389929"/>
            <a:ext cx="46051" cy="35599"/>
          </a:xfrm>
          <a:custGeom>
            <a:rect b="b" l="l" r="r" t="t"/>
            <a:pathLst>
              <a:path extrusionOk="0" h="1090" w="141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8661215" y="3429594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5456714" y="5671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425311" y="5671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469614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276691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013208" y="61378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8488738" y="150304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3230086" y="88534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2_1_1_1_1">
    <p:bg>
      <p:bgPr>
        <a:solidFill>
          <a:srgbClr val="CAEAE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/>
          <p:nvPr/>
        </p:nvSpPr>
        <p:spPr>
          <a:xfrm>
            <a:off x="-2251681" y="-1153012"/>
            <a:ext cx="7649669" cy="1927781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1"/>
          <p:cNvGrpSpPr/>
          <p:nvPr/>
        </p:nvGrpSpPr>
        <p:grpSpPr>
          <a:xfrm rot="-9770551">
            <a:off x="-94593" y="397843"/>
            <a:ext cx="485721" cy="659832"/>
            <a:chOff x="8727188" y="1507488"/>
            <a:chExt cx="485720" cy="659830"/>
          </a:xfrm>
        </p:grpSpPr>
        <p:sp>
          <p:nvSpPr>
            <p:cNvPr id="343" name="Google Shape;343;p1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>
            <a:off x="8187918" y="774775"/>
            <a:ext cx="485720" cy="659830"/>
            <a:chOff x="8727188" y="1507488"/>
            <a:chExt cx="485720" cy="659830"/>
          </a:xfrm>
        </p:grpSpPr>
        <p:sp>
          <p:nvSpPr>
            <p:cNvPr id="353" name="Google Shape;353;p1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1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63" name="Google Shape;363;p11"/>
          <p:cNvSpPr/>
          <p:nvPr/>
        </p:nvSpPr>
        <p:spPr>
          <a:xfrm flipH="1">
            <a:off x="102232" y="43185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"/>
          <p:cNvSpPr/>
          <p:nvPr/>
        </p:nvSpPr>
        <p:spPr>
          <a:xfrm flipH="1">
            <a:off x="8003287" y="50366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/>
          <p:nvPr/>
        </p:nvSpPr>
        <p:spPr>
          <a:xfrm flipH="1">
            <a:off x="8673614" y="33754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"/>
          <p:cNvSpPr/>
          <p:nvPr/>
        </p:nvSpPr>
        <p:spPr>
          <a:xfrm flipH="1">
            <a:off x="6256252" y="4494589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1"/>
          <p:cNvSpPr/>
          <p:nvPr/>
        </p:nvSpPr>
        <p:spPr>
          <a:xfrm flipH="1">
            <a:off x="2195307" y="2027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/>
          <p:cNvSpPr/>
          <p:nvPr/>
        </p:nvSpPr>
        <p:spPr>
          <a:xfrm flipH="1">
            <a:off x="477657" y="2536182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bg>
      <p:bgPr>
        <a:solidFill>
          <a:srgbClr val="CAEAE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/>
          <p:nvPr/>
        </p:nvSpPr>
        <p:spPr>
          <a:xfrm>
            <a:off x="-588623" y="481618"/>
            <a:ext cx="1433835" cy="13229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/>
          <p:nvPr/>
        </p:nvSpPr>
        <p:spPr>
          <a:xfrm rot="4277893">
            <a:off x="7298753" y="3964668"/>
            <a:ext cx="2264157" cy="289188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/>
          <p:nvPr/>
        </p:nvSpPr>
        <p:spPr>
          <a:xfrm rot="10800000">
            <a:off x="-1477360" y="4388212"/>
            <a:ext cx="12098701" cy="34157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12"/>
          <p:cNvGrpSpPr/>
          <p:nvPr/>
        </p:nvGrpSpPr>
        <p:grpSpPr>
          <a:xfrm flipH="1">
            <a:off x="380782" y="198286"/>
            <a:ext cx="664893" cy="682431"/>
            <a:chOff x="4007590" y="88411"/>
            <a:chExt cx="664893" cy="682431"/>
          </a:xfrm>
        </p:grpSpPr>
        <p:sp>
          <p:nvSpPr>
            <p:cNvPr id="374" name="Google Shape;374;p12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12"/>
          <p:cNvGrpSpPr/>
          <p:nvPr/>
        </p:nvGrpSpPr>
        <p:grpSpPr>
          <a:xfrm flipH="1">
            <a:off x="8430737" y="4598361"/>
            <a:ext cx="339678" cy="461061"/>
            <a:chOff x="-200031" y="4394273"/>
            <a:chExt cx="485948" cy="659601"/>
          </a:xfrm>
        </p:grpSpPr>
        <p:sp>
          <p:nvSpPr>
            <p:cNvPr id="387" name="Google Shape;387;p12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1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97" name="Google Shape;397;p12"/>
          <p:cNvSpPr/>
          <p:nvPr/>
        </p:nvSpPr>
        <p:spPr>
          <a:xfrm flipH="1">
            <a:off x="1737511" y="3710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/>
          <p:nvPr/>
        </p:nvSpPr>
        <p:spPr>
          <a:xfrm flipH="1">
            <a:off x="2655736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/>
          <p:nvPr/>
        </p:nvSpPr>
        <p:spPr>
          <a:xfrm flipH="1">
            <a:off x="5310101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"/>
          <p:cNvSpPr/>
          <p:nvPr/>
        </p:nvSpPr>
        <p:spPr>
          <a:xfrm flipH="1">
            <a:off x="7455177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/>
          <p:nvPr/>
        </p:nvSpPr>
        <p:spPr>
          <a:xfrm flipH="1">
            <a:off x="8732969" y="105880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2"/>
          <p:cNvSpPr/>
          <p:nvPr/>
        </p:nvSpPr>
        <p:spPr>
          <a:xfrm flipH="1">
            <a:off x="4707089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SECTION_TITLE_AND_DESCRIPTION_2">
    <p:bg>
      <p:bgPr>
        <a:solidFill>
          <a:srgbClr val="CAEAE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405" name="Google Shape;405;p13"/>
          <p:cNvSpPr txBox="1"/>
          <p:nvPr>
            <p:ph idx="1" type="subTitle"/>
          </p:nvPr>
        </p:nvSpPr>
        <p:spPr>
          <a:xfrm>
            <a:off x="2816869" y="1600200"/>
            <a:ext cx="37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06" name="Google Shape;406;p13"/>
          <p:cNvSpPr txBox="1"/>
          <p:nvPr>
            <p:ph idx="2" type="subTitle"/>
          </p:nvPr>
        </p:nvSpPr>
        <p:spPr>
          <a:xfrm>
            <a:off x="2842500" y="2424146"/>
            <a:ext cx="4478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07" name="Google Shape;407;p13"/>
          <p:cNvSpPr txBox="1"/>
          <p:nvPr>
            <p:ph idx="3" type="title"/>
          </p:nvPr>
        </p:nvSpPr>
        <p:spPr>
          <a:xfrm>
            <a:off x="6295300" y="1470175"/>
            <a:ext cx="162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08" name="Google Shape;408;p13"/>
          <p:cNvSpPr/>
          <p:nvPr/>
        </p:nvSpPr>
        <p:spPr>
          <a:xfrm>
            <a:off x="7967043" y="-932539"/>
            <a:ext cx="2465775" cy="268789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3"/>
          <p:cNvSpPr/>
          <p:nvPr/>
        </p:nvSpPr>
        <p:spPr>
          <a:xfrm rot="3985340">
            <a:off x="-1629980" y="3477426"/>
            <a:ext cx="2263996" cy="256932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3"/>
          <p:cNvSpPr/>
          <p:nvPr/>
        </p:nvSpPr>
        <p:spPr>
          <a:xfrm flipH="1" rot="23963">
            <a:off x="-2569832" y="4033471"/>
            <a:ext cx="7815297" cy="2045777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13"/>
          <p:cNvGrpSpPr/>
          <p:nvPr/>
        </p:nvGrpSpPr>
        <p:grpSpPr>
          <a:xfrm flipH="1" rot="1865077">
            <a:off x="1208396" y="3622739"/>
            <a:ext cx="664888" cy="682426"/>
            <a:chOff x="4007590" y="88411"/>
            <a:chExt cx="664893" cy="682431"/>
          </a:xfrm>
        </p:grpSpPr>
        <p:sp>
          <p:nvSpPr>
            <p:cNvPr id="412" name="Google Shape;412;p13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3"/>
          <p:cNvGrpSpPr/>
          <p:nvPr/>
        </p:nvGrpSpPr>
        <p:grpSpPr>
          <a:xfrm flipH="1">
            <a:off x="-126024" y="386985"/>
            <a:ext cx="485948" cy="659601"/>
            <a:chOff x="-200031" y="4394273"/>
            <a:chExt cx="485948" cy="659601"/>
          </a:xfrm>
        </p:grpSpPr>
        <p:sp>
          <p:nvSpPr>
            <p:cNvPr id="425" name="Google Shape;425;p13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13"/>
          <p:cNvSpPr/>
          <p:nvPr/>
        </p:nvSpPr>
        <p:spPr>
          <a:xfrm flipH="1">
            <a:off x="495477" y="350576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3"/>
          <p:cNvSpPr/>
          <p:nvPr/>
        </p:nvSpPr>
        <p:spPr>
          <a:xfrm flipH="1">
            <a:off x="622492" y="15792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3"/>
          <p:cNvSpPr/>
          <p:nvPr/>
        </p:nvSpPr>
        <p:spPr>
          <a:xfrm flipH="1">
            <a:off x="5252494" y="37557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3"/>
          <p:cNvSpPr/>
          <p:nvPr/>
        </p:nvSpPr>
        <p:spPr>
          <a:xfrm flipH="1" rot="1865091">
            <a:off x="573339" y="4723485"/>
            <a:ext cx="92101" cy="71688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3"/>
          <p:cNvSpPr/>
          <p:nvPr/>
        </p:nvSpPr>
        <p:spPr>
          <a:xfrm flipH="1">
            <a:off x="1803903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3"/>
          <p:cNvSpPr/>
          <p:nvPr/>
        </p:nvSpPr>
        <p:spPr>
          <a:xfrm flipH="1">
            <a:off x="5160392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bg>
      <p:bgPr>
        <a:solidFill>
          <a:srgbClr val="CAEAE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/>
          <p:nvPr/>
        </p:nvSpPr>
        <p:spPr>
          <a:xfrm rot="3985606">
            <a:off x="-1863149" y="751788"/>
            <a:ext cx="2666664" cy="271081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/>
          <p:nvPr/>
        </p:nvSpPr>
        <p:spPr>
          <a:xfrm rot="6649761">
            <a:off x="-2492766" y="30414"/>
            <a:ext cx="4780451" cy="1852101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4"/>
          <p:cNvSpPr/>
          <p:nvPr/>
        </p:nvSpPr>
        <p:spPr>
          <a:xfrm rot="3360588">
            <a:off x="7719682" y="3678048"/>
            <a:ext cx="619478" cy="12445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14"/>
          <p:cNvGrpSpPr/>
          <p:nvPr/>
        </p:nvGrpSpPr>
        <p:grpSpPr>
          <a:xfrm flipH="1">
            <a:off x="227507" y="88925"/>
            <a:ext cx="485720" cy="659830"/>
            <a:chOff x="8727188" y="1507488"/>
            <a:chExt cx="485720" cy="659830"/>
          </a:xfrm>
        </p:grpSpPr>
        <p:sp>
          <p:nvSpPr>
            <p:cNvPr id="445" name="Google Shape;445;p14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14"/>
          <p:cNvGrpSpPr/>
          <p:nvPr/>
        </p:nvGrpSpPr>
        <p:grpSpPr>
          <a:xfrm flipH="1">
            <a:off x="8098332" y="3519811"/>
            <a:ext cx="664893" cy="682431"/>
            <a:chOff x="4007590" y="88411"/>
            <a:chExt cx="664893" cy="682431"/>
          </a:xfrm>
        </p:grpSpPr>
        <p:sp>
          <p:nvSpPr>
            <p:cNvPr id="455" name="Google Shape;455;p14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468" name="Google Shape;468;p14"/>
          <p:cNvSpPr txBox="1"/>
          <p:nvPr>
            <p:ph idx="1" type="subTitle"/>
          </p:nvPr>
        </p:nvSpPr>
        <p:spPr>
          <a:xfrm>
            <a:off x="1703599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69" name="Google Shape;469;p14"/>
          <p:cNvSpPr txBox="1"/>
          <p:nvPr>
            <p:ph idx="2" type="subTitle"/>
          </p:nvPr>
        </p:nvSpPr>
        <p:spPr>
          <a:xfrm>
            <a:off x="1493134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0" name="Google Shape;470;p14"/>
          <p:cNvSpPr txBox="1"/>
          <p:nvPr>
            <p:ph idx="3" type="subTitle"/>
          </p:nvPr>
        </p:nvSpPr>
        <p:spPr>
          <a:xfrm>
            <a:off x="3897691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1" name="Google Shape;471;p14"/>
          <p:cNvSpPr txBox="1"/>
          <p:nvPr>
            <p:ph idx="4" type="subTitle"/>
          </p:nvPr>
        </p:nvSpPr>
        <p:spPr>
          <a:xfrm>
            <a:off x="3682791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2" name="Google Shape;472;p14"/>
          <p:cNvSpPr txBox="1"/>
          <p:nvPr>
            <p:ph idx="5" type="subTitle"/>
          </p:nvPr>
        </p:nvSpPr>
        <p:spPr>
          <a:xfrm>
            <a:off x="6086205" y="2742665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473" name="Google Shape;473;p14"/>
          <p:cNvSpPr txBox="1"/>
          <p:nvPr>
            <p:ph idx="6" type="subTitle"/>
          </p:nvPr>
        </p:nvSpPr>
        <p:spPr>
          <a:xfrm>
            <a:off x="5879577" y="321846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grpSp>
        <p:nvGrpSpPr>
          <p:cNvPr id="474" name="Google Shape;474;p14"/>
          <p:cNvGrpSpPr/>
          <p:nvPr/>
        </p:nvGrpSpPr>
        <p:grpSpPr>
          <a:xfrm flipH="1">
            <a:off x="848631" y="3924752"/>
            <a:ext cx="485818" cy="660091"/>
            <a:chOff x="6885752" y="4461977"/>
            <a:chExt cx="485818" cy="660091"/>
          </a:xfrm>
        </p:grpSpPr>
        <p:sp>
          <p:nvSpPr>
            <p:cNvPr id="475" name="Google Shape;475;p14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14"/>
          <p:cNvSpPr/>
          <p:nvPr/>
        </p:nvSpPr>
        <p:spPr>
          <a:xfrm flipH="1">
            <a:off x="848632" y="3448669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/>
          <p:nvPr/>
        </p:nvSpPr>
        <p:spPr>
          <a:xfrm flipH="1">
            <a:off x="7124114" y="1378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4"/>
          <p:cNvSpPr/>
          <p:nvPr/>
        </p:nvSpPr>
        <p:spPr>
          <a:xfrm flipH="1">
            <a:off x="5665052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489" name="Google Shape;489;p15"/>
          <p:cNvSpPr/>
          <p:nvPr/>
        </p:nvSpPr>
        <p:spPr>
          <a:xfrm rot="3985606">
            <a:off x="7547551" y="-2258112"/>
            <a:ext cx="2666664" cy="271081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5"/>
          <p:cNvSpPr/>
          <p:nvPr/>
        </p:nvSpPr>
        <p:spPr>
          <a:xfrm rot="899991">
            <a:off x="-2168215" y="3992916"/>
            <a:ext cx="4780486" cy="1852133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5"/>
          <p:cNvSpPr/>
          <p:nvPr/>
        </p:nvSpPr>
        <p:spPr>
          <a:xfrm rot="-8373429">
            <a:off x="552762" y="-321621"/>
            <a:ext cx="619549" cy="1244618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15"/>
          <p:cNvGrpSpPr/>
          <p:nvPr/>
        </p:nvGrpSpPr>
        <p:grpSpPr>
          <a:xfrm flipH="1">
            <a:off x="8552357" y="107975"/>
            <a:ext cx="485720" cy="659830"/>
            <a:chOff x="8727188" y="1507488"/>
            <a:chExt cx="485720" cy="659830"/>
          </a:xfrm>
        </p:grpSpPr>
        <p:sp>
          <p:nvSpPr>
            <p:cNvPr id="493" name="Google Shape;493;p15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15"/>
          <p:cNvGrpSpPr/>
          <p:nvPr/>
        </p:nvGrpSpPr>
        <p:grpSpPr>
          <a:xfrm flipH="1" rot="9867265">
            <a:off x="261378" y="490598"/>
            <a:ext cx="664881" cy="682418"/>
            <a:chOff x="4007590" y="88411"/>
            <a:chExt cx="664893" cy="682431"/>
          </a:xfrm>
        </p:grpSpPr>
        <p:sp>
          <p:nvSpPr>
            <p:cNvPr id="503" name="Google Shape;503;p15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5"/>
          <p:cNvGrpSpPr/>
          <p:nvPr/>
        </p:nvGrpSpPr>
        <p:grpSpPr>
          <a:xfrm flipH="1">
            <a:off x="848631" y="3924752"/>
            <a:ext cx="485818" cy="660091"/>
            <a:chOff x="6885752" y="4461977"/>
            <a:chExt cx="485818" cy="660091"/>
          </a:xfrm>
        </p:grpSpPr>
        <p:sp>
          <p:nvSpPr>
            <p:cNvPr id="516" name="Google Shape;516;p15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15"/>
          <p:cNvSpPr txBox="1"/>
          <p:nvPr>
            <p:ph idx="1" type="subTitle"/>
          </p:nvPr>
        </p:nvSpPr>
        <p:spPr>
          <a:xfrm>
            <a:off x="2492472" y="2638540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6" name="Google Shape;526;p15"/>
          <p:cNvSpPr txBox="1"/>
          <p:nvPr>
            <p:ph idx="2" type="subTitle"/>
          </p:nvPr>
        </p:nvSpPr>
        <p:spPr>
          <a:xfrm>
            <a:off x="2282007" y="314821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7" name="Google Shape;527;p15"/>
          <p:cNvSpPr txBox="1"/>
          <p:nvPr>
            <p:ph idx="3" type="subTitle"/>
          </p:nvPr>
        </p:nvSpPr>
        <p:spPr>
          <a:xfrm>
            <a:off x="5311189" y="2638540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8" name="Google Shape;528;p15"/>
          <p:cNvSpPr txBox="1"/>
          <p:nvPr>
            <p:ph idx="4" type="subTitle"/>
          </p:nvPr>
        </p:nvSpPr>
        <p:spPr>
          <a:xfrm>
            <a:off x="5096288" y="3148213"/>
            <a:ext cx="1775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29" name="Google Shape;529;p15"/>
          <p:cNvSpPr/>
          <p:nvPr/>
        </p:nvSpPr>
        <p:spPr>
          <a:xfrm flipH="1">
            <a:off x="848632" y="3448669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5"/>
          <p:cNvSpPr/>
          <p:nvPr/>
        </p:nvSpPr>
        <p:spPr>
          <a:xfrm flipH="1">
            <a:off x="8098337" y="88533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5"/>
          <p:cNvSpPr/>
          <p:nvPr/>
        </p:nvSpPr>
        <p:spPr>
          <a:xfrm flipH="1">
            <a:off x="7124114" y="1378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5"/>
          <p:cNvSpPr/>
          <p:nvPr/>
        </p:nvSpPr>
        <p:spPr>
          <a:xfrm flipH="1">
            <a:off x="7344527" y="4408539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solidFill>
          <a:srgbClr val="CAEAE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6"/>
          <p:cNvSpPr/>
          <p:nvPr/>
        </p:nvSpPr>
        <p:spPr>
          <a:xfrm flipH="1" rot="-927928">
            <a:off x="7865226" y="4150555"/>
            <a:ext cx="2264027" cy="25693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6"/>
          <p:cNvSpPr/>
          <p:nvPr/>
        </p:nvSpPr>
        <p:spPr>
          <a:xfrm>
            <a:off x="4636453" y="4417318"/>
            <a:ext cx="6551985" cy="171508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16"/>
          <p:cNvGrpSpPr/>
          <p:nvPr/>
        </p:nvGrpSpPr>
        <p:grpSpPr>
          <a:xfrm rot="1192642">
            <a:off x="8845299" y="915243"/>
            <a:ext cx="664877" cy="682414"/>
            <a:chOff x="4007590" y="88411"/>
            <a:chExt cx="664893" cy="682431"/>
          </a:xfrm>
        </p:grpSpPr>
        <p:sp>
          <p:nvSpPr>
            <p:cNvPr id="537" name="Google Shape;537;p16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16"/>
          <p:cNvSpPr/>
          <p:nvPr/>
        </p:nvSpPr>
        <p:spPr>
          <a:xfrm rot="-4092892">
            <a:off x="-414470" y="-985105"/>
            <a:ext cx="1912028" cy="176433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16"/>
          <p:cNvGrpSpPr/>
          <p:nvPr/>
        </p:nvGrpSpPr>
        <p:grpSpPr>
          <a:xfrm rot="6791915">
            <a:off x="869087" y="-69469"/>
            <a:ext cx="485925" cy="659569"/>
            <a:chOff x="-200031" y="4394273"/>
            <a:chExt cx="485948" cy="659601"/>
          </a:xfrm>
        </p:grpSpPr>
        <p:sp>
          <p:nvSpPr>
            <p:cNvPr id="551" name="Google Shape;551;p16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561" name="Google Shape;561;p16"/>
          <p:cNvSpPr txBox="1"/>
          <p:nvPr>
            <p:ph idx="1" type="subTitle"/>
          </p:nvPr>
        </p:nvSpPr>
        <p:spPr>
          <a:xfrm>
            <a:off x="2064837" y="14618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2" name="Google Shape;562;p16"/>
          <p:cNvSpPr txBox="1"/>
          <p:nvPr>
            <p:ph idx="2" type="subTitle"/>
          </p:nvPr>
        </p:nvSpPr>
        <p:spPr>
          <a:xfrm>
            <a:off x="1974075" y="20467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3" name="Google Shape;563;p16"/>
          <p:cNvSpPr txBox="1"/>
          <p:nvPr>
            <p:ph idx="3" type="subTitle"/>
          </p:nvPr>
        </p:nvSpPr>
        <p:spPr>
          <a:xfrm>
            <a:off x="2067208" y="31325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4" name="Google Shape;564;p16"/>
          <p:cNvSpPr txBox="1"/>
          <p:nvPr>
            <p:ph idx="4" type="subTitle"/>
          </p:nvPr>
        </p:nvSpPr>
        <p:spPr>
          <a:xfrm>
            <a:off x="2068738" y="371770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5" name="Google Shape;565;p16"/>
          <p:cNvSpPr txBox="1"/>
          <p:nvPr>
            <p:ph idx="5" type="subTitle"/>
          </p:nvPr>
        </p:nvSpPr>
        <p:spPr>
          <a:xfrm>
            <a:off x="4912061" y="1461486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6" name="Google Shape;566;p16"/>
          <p:cNvSpPr txBox="1"/>
          <p:nvPr>
            <p:ph idx="6" type="subTitle"/>
          </p:nvPr>
        </p:nvSpPr>
        <p:spPr>
          <a:xfrm>
            <a:off x="4802850" y="20467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7" name="Google Shape;567;p16"/>
          <p:cNvSpPr txBox="1"/>
          <p:nvPr>
            <p:ph idx="7" type="subTitle"/>
          </p:nvPr>
        </p:nvSpPr>
        <p:spPr>
          <a:xfrm>
            <a:off x="4911063" y="3132761"/>
            <a:ext cx="2063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8" name="Google Shape;568;p16"/>
          <p:cNvSpPr txBox="1"/>
          <p:nvPr>
            <p:ph idx="8" type="subTitle"/>
          </p:nvPr>
        </p:nvSpPr>
        <p:spPr>
          <a:xfrm>
            <a:off x="4924713" y="3717650"/>
            <a:ext cx="2245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569" name="Google Shape;569;p16"/>
          <p:cNvSpPr/>
          <p:nvPr/>
        </p:nvSpPr>
        <p:spPr>
          <a:xfrm>
            <a:off x="666578" y="147341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6"/>
          <p:cNvSpPr/>
          <p:nvPr/>
        </p:nvSpPr>
        <p:spPr>
          <a:xfrm>
            <a:off x="8680288" y="890276"/>
            <a:ext cx="68815" cy="53628"/>
          </a:xfrm>
          <a:custGeom>
            <a:rect b="b" l="l" r="r" t="t"/>
            <a:pathLst>
              <a:path extrusionOk="0" h="1642" w="2107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6"/>
          <p:cNvSpPr/>
          <p:nvPr/>
        </p:nvSpPr>
        <p:spPr>
          <a:xfrm>
            <a:off x="495476" y="348800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6"/>
          <p:cNvSpPr/>
          <p:nvPr/>
        </p:nvSpPr>
        <p:spPr>
          <a:xfrm>
            <a:off x="4262399" y="115760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6"/>
          <p:cNvSpPr/>
          <p:nvPr/>
        </p:nvSpPr>
        <p:spPr>
          <a:xfrm>
            <a:off x="8807902" y="36442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6"/>
          <p:cNvSpPr/>
          <p:nvPr/>
        </p:nvSpPr>
        <p:spPr>
          <a:xfrm>
            <a:off x="7254796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6"/>
          <p:cNvSpPr/>
          <p:nvPr/>
        </p:nvSpPr>
        <p:spPr>
          <a:xfrm>
            <a:off x="3875576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solidFill>
          <a:srgbClr val="CAEAEF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7"/>
          <p:cNvSpPr/>
          <p:nvPr/>
        </p:nvSpPr>
        <p:spPr>
          <a:xfrm rot="-527390">
            <a:off x="-1330567" y="3754926"/>
            <a:ext cx="1925620" cy="1698238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7"/>
          <p:cNvSpPr/>
          <p:nvPr/>
        </p:nvSpPr>
        <p:spPr>
          <a:xfrm flipH="1" rot="-3985606">
            <a:off x="8192266" y="-316662"/>
            <a:ext cx="2666664" cy="271081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7"/>
          <p:cNvSpPr/>
          <p:nvPr/>
        </p:nvSpPr>
        <p:spPr>
          <a:xfrm flipH="1" rot="-6649761">
            <a:off x="6917647" y="30414"/>
            <a:ext cx="4780451" cy="1852101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17"/>
          <p:cNvGrpSpPr/>
          <p:nvPr/>
        </p:nvGrpSpPr>
        <p:grpSpPr>
          <a:xfrm>
            <a:off x="8249255" y="209575"/>
            <a:ext cx="485720" cy="659830"/>
            <a:chOff x="8727188" y="1507488"/>
            <a:chExt cx="485720" cy="659830"/>
          </a:xfrm>
        </p:grpSpPr>
        <p:sp>
          <p:nvSpPr>
            <p:cNvPr id="581" name="Google Shape;581;p17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17"/>
          <p:cNvGrpSpPr/>
          <p:nvPr/>
        </p:nvGrpSpPr>
        <p:grpSpPr>
          <a:xfrm flipH="1">
            <a:off x="154482" y="3617736"/>
            <a:ext cx="664893" cy="682431"/>
            <a:chOff x="4007590" y="88411"/>
            <a:chExt cx="664893" cy="682431"/>
          </a:xfrm>
        </p:grpSpPr>
        <p:sp>
          <p:nvSpPr>
            <p:cNvPr id="591" name="Google Shape;591;p17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04" name="Google Shape;604;p17"/>
          <p:cNvSpPr txBox="1"/>
          <p:nvPr>
            <p:ph idx="1" type="subTitle"/>
          </p:nvPr>
        </p:nvSpPr>
        <p:spPr>
          <a:xfrm>
            <a:off x="1551124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5" name="Google Shape;605;p17"/>
          <p:cNvSpPr txBox="1"/>
          <p:nvPr>
            <p:ph idx="2" type="subTitle"/>
          </p:nvPr>
        </p:nvSpPr>
        <p:spPr>
          <a:xfrm>
            <a:off x="1472525" y="2170772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6" name="Google Shape;606;p17"/>
          <p:cNvSpPr txBox="1"/>
          <p:nvPr>
            <p:ph idx="3" type="subTitle"/>
          </p:nvPr>
        </p:nvSpPr>
        <p:spPr>
          <a:xfrm>
            <a:off x="3897691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7" name="Google Shape;607;p17"/>
          <p:cNvSpPr txBox="1"/>
          <p:nvPr>
            <p:ph idx="4" type="subTitle"/>
          </p:nvPr>
        </p:nvSpPr>
        <p:spPr>
          <a:xfrm>
            <a:off x="3819100" y="2170771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8" name="Google Shape;608;p17"/>
          <p:cNvSpPr txBox="1"/>
          <p:nvPr>
            <p:ph idx="5" type="subTitle"/>
          </p:nvPr>
        </p:nvSpPr>
        <p:spPr>
          <a:xfrm>
            <a:off x="6240016" y="1786338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09" name="Google Shape;609;p17"/>
          <p:cNvSpPr txBox="1"/>
          <p:nvPr>
            <p:ph idx="6" type="subTitle"/>
          </p:nvPr>
        </p:nvSpPr>
        <p:spPr>
          <a:xfrm>
            <a:off x="6161425" y="2170771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0" name="Google Shape;610;p17"/>
          <p:cNvSpPr txBox="1"/>
          <p:nvPr>
            <p:ph idx="7" type="subTitle"/>
          </p:nvPr>
        </p:nvSpPr>
        <p:spPr>
          <a:xfrm>
            <a:off x="1551124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1" name="Google Shape;611;p17"/>
          <p:cNvSpPr txBox="1"/>
          <p:nvPr>
            <p:ph idx="8" type="subTitle"/>
          </p:nvPr>
        </p:nvSpPr>
        <p:spPr>
          <a:xfrm>
            <a:off x="1472525" y="3885297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2" name="Google Shape;612;p17"/>
          <p:cNvSpPr txBox="1"/>
          <p:nvPr>
            <p:ph idx="9" type="subTitle"/>
          </p:nvPr>
        </p:nvSpPr>
        <p:spPr>
          <a:xfrm>
            <a:off x="3897691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3" name="Google Shape;613;p17"/>
          <p:cNvSpPr txBox="1"/>
          <p:nvPr>
            <p:ph idx="13" type="subTitle"/>
          </p:nvPr>
        </p:nvSpPr>
        <p:spPr>
          <a:xfrm>
            <a:off x="3819100" y="3885296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4" name="Google Shape;614;p17"/>
          <p:cNvSpPr txBox="1"/>
          <p:nvPr>
            <p:ph idx="14" type="subTitle"/>
          </p:nvPr>
        </p:nvSpPr>
        <p:spPr>
          <a:xfrm>
            <a:off x="6240016" y="3500863"/>
            <a:ext cx="13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1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5" name="Google Shape;615;p17"/>
          <p:cNvSpPr txBox="1"/>
          <p:nvPr>
            <p:ph idx="15" type="subTitle"/>
          </p:nvPr>
        </p:nvSpPr>
        <p:spPr>
          <a:xfrm>
            <a:off x="6161425" y="3885296"/>
            <a:ext cx="15099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616" name="Google Shape;616;p17"/>
          <p:cNvSpPr/>
          <p:nvPr/>
        </p:nvSpPr>
        <p:spPr>
          <a:xfrm flipH="1">
            <a:off x="8249261" y="39230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7"/>
          <p:cNvSpPr/>
          <p:nvPr/>
        </p:nvSpPr>
        <p:spPr>
          <a:xfrm flipH="1">
            <a:off x="320136" y="869406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7"/>
          <p:cNvSpPr/>
          <p:nvPr/>
        </p:nvSpPr>
        <p:spPr>
          <a:xfrm flipH="1">
            <a:off x="992894" y="799025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7"/>
          <p:cNvSpPr/>
          <p:nvPr/>
        </p:nvSpPr>
        <p:spPr>
          <a:xfrm flipH="1">
            <a:off x="7049964" y="28127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7"/>
          <p:cNvSpPr/>
          <p:nvPr/>
        </p:nvSpPr>
        <p:spPr>
          <a:xfrm flipH="1">
            <a:off x="1725436" y="2095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7"/>
          <p:cNvSpPr/>
          <p:nvPr/>
        </p:nvSpPr>
        <p:spPr>
          <a:xfrm flipH="1">
            <a:off x="487869" y="235905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">
    <p:bg>
      <p:bgPr>
        <a:solidFill>
          <a:srgbClr val="CAEAEF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/>
          <p:nvPr/>
        </p:nvSpPr>
        <p:spPr>
          <a:xfrm rot="-6547964">
            <a:off x="-5547347" y="1537366"/>
            <a:ext cx="10028035" cy="2831176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8"/>
          <p:cNvSpPr txBox="1"/>
          <p:nvPr>
            <p:ph type="title"/>
          </p:nvPr>
        </p:nvSpPr>
        <p:spPr>
          <a:xfrm>
            <a:off x="1094225" y="920500"/>
            <a:ext cx="2211000" cy="2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25" name="Google Shape;625;p18"/>
          <p:cNvSpPr/>
          <p:nvPr/>
        </p:nvSpPr>
        <p:spPr>
          <a:xfrm rot="-4557825">
            <a:off x="7967680" y="-268298"/>
            <a:ext cx="699485" cy="136736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18"/>
          <p:cNvGrpSpPr/>
          <p:nvPr/>
        </p:nvGrpSpPr>
        <p:grpSpPr>
          <a:xfrm rot="4114450">
            <a:off x="856761" y="3314744"/>
            <a:ext cx="485724" cy="659836"/>
            <a:chOff x="8727188" y="1507488"/>
            <a:chExt cx="485720" cy="659830"/>
          </a:xfrm>
        </p:grpSpPr>
        <p:sp>
          <p:nvSpPr>
            <p:cNvPr id="627" name="Google Shape;627;p18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18"/>
          <p:cNvGrpSpPr/>
          <p:nvPr/>
        </p:nvGrpSpPr>
        <p:grpSpPr>
          <a:xfrm rot="4114661">
            <a:off x="7517016" y="300500"/>
            <a:ext cx="418509" cy="524796"/>
            <a:chOff x="8727188" y="1507488"/>
            <a:chExt cx="485720" cy="659830"/>
          </a:xfrm>
        </p:grpSpPr>
        <p:sp>
          <p:nvSpPr>
            <p:cNvPr id="637" name="Google Shape;637;p18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CAEAE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9"/>
          <p:cNvSpPr/>
          <p:nvPr/>
        </p:nvSpPr>
        <p:spPr>
          <a:xfrm>
            <a:off x="713226" y="611548"/>
            <a:ext cx="652275" cy="60180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9"/>
          <p:cNvSpPr/>
          <p:nvPr/>
        </p:nvSpPr>
        <p:spPr>
          <a:xfrm flipH="1" rot="-4277893">
            <a:off x="-876129" y="3268757"/>
            <a:ext cx="2264157" cy="289188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9"/>
          <p:cNvSpPr/>
          <p:nvPr/>
        </p:nvSpPr>
        <p:spPr>
          <a:xfrm flipH="1" rot="10800000">
            <a:off x="-1953601" y="3930148"/>
            <a:ext cx="11383744" cy="3213928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9"/>
          <p:cNvGrpSpPr/>
          <p:nvPr/>
        </p:nvGrpSpPr>
        <p:grpSpPr>
          <a:xfrm>
            <a:off x="713224" y="3597048"/>
            <a:ext cx="485948" cy="659601"/>
            <a:chOff x="-200031" y="4394273"/>
            <a:chExt cx="485948" cy="659601"/>
          </a:xfrm>
        </p:grpSpPr>
        <p:sp>
          <p:nvSpPr>
            <p:cNvPr id="651" name="Google Shape;651;p19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9"/>
          <p:cNvSpPr/>
          <p:nvPr/>
        </p:nvSpPr>
        <p:spPr>
          <a:xfrm flipH="1" rot="-6229370">
            <a:off x="7711776" y="-1010184"/>
            <a:ext cx="2666432" cy="27108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9"/>
          <p:cNvSpPr/>
          <p:nvPr/>
        </p:nvSpPr>
        <p:spPr>
          <a:xfrm flipH="1" rot="-8893544">
            <a:off x="6431867" y="-514126"/>
            <a:ext cx="4779976" cy="185220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9"/>
          <p:cNvGrpSpPr/>
          <p:nvPr/>
        </p:nvGrpSpPr>
        <p:grpSpPr>
          <a:xfrm rot="-2243615">
            <a:off x="7678235" y="246682"/>
            <a:ext cx="485730" cy="659845"/>
            <a:chOff x="8727188" y="1507488"/>
            <a:chExt cx="485720" cy="659830"/>
          </a:xfrm>
        </p:grpSpPr>
        <p:sp>
          <p:nvSpPr>
            <p:cNvPr id="663" name="Google Shape;663;p19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19"/>
          <p:cNvSpPr txBox="1"/>
          <p:nvPr>
            <p:ph hasCustomPrompt="1" type="title"/>
          </p:nvPr>
        </p:nvSpPr>
        <p:spPr>
          <a:xfrm>
            <a:off x="311700" y="9862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1000"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0"/>
              <a:buFont typeface="Indie Flower"/>
              <a:buNone/>
              <a:defRPr sz="12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t>xx%</a:t>
            </a:r>
          </a:p>
        </p:txBody>
      </p:sp>
      <p:sp>
        <p:nvSpPr>
          <p:cNvPr id="673" name="Google Shape;673;p19"/>
          <p:cNvSpPr txBox="1"/>
          <p:nvPr>
            <p:ph idx="1" type="body"/>
          </p:nvPr>
        </p:nvSpPr>
        <p:spPr>
          <a:xfrm>
            <a:off x="311700" y="2771000"/>
            <a:ext cx="8520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>
                <a:solidFill>
                  <a:srgbClr val="231F20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●"/>
              <a:defRPr>
                <a:solidFill>
                  <a:srgbClr val="231F20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○"/>
              <a:defRPr>
                <a:solidFill>
                  <a:srgbClr val="231F20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Char char="■"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674" name="Google Shape;674;p19"/>
          <p:cNvSpPr/>
          <p:nvPr/>
        </p:nvSpPr>
        <p:spPr>
          <a:xfrm>
            <a:off x="1498468" y="49003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>
            <a:off x="3305546" y="46754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/>
          <p:nvPr/>
        </p:nvSpPr>
        <p:spPr>
          <a:xfrm flipH="1">
            <a:off x="910161" y="8011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/>
          <p:nvPr/>
        </p:nvSpPr>
        <p:spPr>
          <a:xfrm flipH="1">
            <a:off x="487869" y="235905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9"/>
          <p:cNvSpPr/>
          <p:nvPr/>
        </p:nvSpPr>
        <p:spPr>
          <a:xfrm flipH="1">
            <a:off x="8374711" y="331053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AEAEF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"/>
          <p:cNvSpPr/>
          <p:nvPr/>
        </p:nvSpPr>
        <p:spPr>
          <a:xfrm flipH="1" rot="-1265540">
            <a:off x="2057070" y="4529427"/>
            <a:ext cx="4779957" cy="185224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0"/>
          <p:cNvSpPr/>
          <p:nvPr/>
        </p:nvSpPr>
        <p:spPr>
          <a:xfrm flipH="1" rot="-4277893">
            <a:off x="6635758" y="3783107"/>
            <a:ext cx="2264157" cy="289188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-2762251" y="-1390176"/>
            <a:ext cx="9772313" cy="27589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0"/>
          <p:cNvSpPr/>
          <p:nvPr/>
        </p:nvSpPr>
        <p:spPr>
          <a:xfrm rot="-2700000">
            <a:off x="5707593" y="3254653"/>
            <a:ext cx="6450617" cy="1960633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p20"/>
          <p:cNvGrpSpPr/>
          <p:nvPr/>
        </p:nvGrpSpPr>
        <p:grpSpPr>
          <a:xfrm>
            <a:off x="0" y="962030"/>
            <a:ext cx="537034" cy="551199"/>
            <a:chOff x="4007590" y="88411"/>
            <a:chExt cx="664893" cy="682431"/>
          </a:xfrm>
        </p:grpSpPr>
        <p:sp>
          <p:nvSpPr>
            <p:cNvPr id="685" name="Google Shape;685;p20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20"/>
          <p:cNvGrpSpPr/>
          <p:nvPr/>
        </p:nvGrpSpPr>
        <p:grpSpPr>
          <a:xfrm>
            <a:off x="6188418" y="-92582"/>
            <a:ext cx="392395" cy="533156"/>
            <a:chOff x="6885752" y="4461977"/>
            <a:chExt cx="485818" cy="660091"/>
          </a:xfrm>
        </p:grpSpPr>
        <p:sp>
          <p:nvSpPr>
            <p:cNvPr id="698" name="Google Shape;698;p20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20"/>
          <p:cNvGrpSpPr/>
          <p:nvPr/>
        </p:nvGrpSpPr>
        <p:grpSpPr>
          <a:xfrm>
            <a:off x="7533207" y="4136272"/>
            <a:ext cx="469344" cy="333859"/>
            <a:chOff x="8325307" y="4510216"/>
            <a:chExt cx="581087" cy="413345"/>
          </a:xfrm>
        </p:grpSpPr>
        <p:sp>
          <p:nvSpPr>
            <p:cNvPr id="708" name="Google Shape;708;p20"/>
            <p:cNvSpPr/>
            <p:nvPr/>
          </p:nvSpPr>
          <p:spPr>
            <a:xfrm>
              <a:off x="8602166" y="4638145"/>
              <a:ext cx="133416" cy="108497"/>
            </a:xfrm>
            <a:custGeom>
              <a:rect b="b" l="l" r="r" t="t"/>
              <a:pathLst>
                <a:path extrusionOk="0" h="3322" w="4085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8433118" y="4769863"/>
              <a:ext cx="184039" cy="153698"/>
            </a:xfrm>
            <a:custGeom>
              <a:rect b="b" l="l" r="r" t="t"/>
              <a:pathLst>
                <a:path extrusionOk="0" h="4706" w="5635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8597103" y="4768850"/>
              <a:ext cx="144553" cy="119242"/>
            </a:xfrm>
            <a:custGeom>
              <a:rect b="b" l="l" r="r" t="t"/>
              <a:pathLst>
                <a:path extrusionOk="0" h="3651" w="4426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8472408" y="4569004"/>
              <a:ext cx="135800" cy="110456"/>
            </a:xfrm>
            <a:custGeom>
              <a:rect b="b" l="l" r="r" t="t"/>
              <a:pathLst>
                <a:path extrusionOk="0" h="3382" w="4158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8715920" y="4510216"/>
              <a:ext cx="144847" cy="131489"/>
            </a:xfrm>
            <a:custGeom>
              <a:rect b="b" l="l" r="r" t="t"/>
              <a:pathLst>
                <a:path extrusionOk="0" h="4026" w="4435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8772847" y="4659994"/>
              <a:ext cx="133547" cy="112024"/>
            </a:xfrm>
            <a:custGeom>
              <a:rect b="b" l="l" r="r" t="t"/>
              <a:pathLst>
                <a:path extrusionOk="0" h="3430" w="4089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8325307" y="4735798"/>
              <a:ext cx="132992" cy="112546"/>
            </a:xfrm>
            <a:custGeom>
              <a:rect b="b" l="l" r="r" t="t"/>
              <a:pathLst>
                <a:path extrusionOk="0" h="3446" w="4072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20"/>
          <p:cNvGrpSpPr/>
          <p:nvPr/>
        </p:nvGrpSpPr>
        <p:grpSpPr>
          <a:xfrm rot="-4206941">
            <a:off x="2969409" y="4525348"/>
            <a:ext cx="392371" cy="533123"/>
            <a:chOff x="6885752" y="4461977"/>
            <a:chExt cx="485818" cy="660091"/>
          </a:xfrm>
        </p:grpSpPr>
        <p:sp>
          <p:nvSpPr>
            <p:cNvPr id="716" name="Google Shape;716;p20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5" name="Google Shape;725;p20"/>
          <p:cNvSpPr txBox="1"/>
          <p:nvPr>
            <p:ph type="title"/>
          </p:nvPr>
        </p:nvSpPr>
        <p:spPr>
          <a:xfrm>
            <a:off x="2134575" y="1364250"/>
            <a:ext cx="48090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b="1" sz="7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Indie Flower"/>
              <a:buNone/>
              <a:defRPr sz="48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726" name="Google Shape;726;p20"/>
          <p:cNvSpPr/>
          <p:nvPr/>
        </p:nvSpPr>
        <p:spPr>
          <a:xfrm>
            <a:off x="2442560" y="382508"/>
            <a:ext cx="74392" cy="57904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0"/>
          <p:cNvSpPr/>
          <p:nvPr/>
        </p:nvSpPr>
        <p:spPr>
          <a:xfrm>
            <a:off x="8430783" y="1306344"/>
            <a:ext cx="74392" cy="57904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0"/>
          <p:cNvSpPr/>
          <p:nvPr/>
        </p:nvSpPr>
        <p:spPr>
          <a:xfrm flipH="1">
            <a:off x="731060" y="4438569"/>
            <a:ext cx="74392" cy="57904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CAEA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 rot="326270">
            <a:off x="-5562538" y="-2263148"/>
            <a:ext cx="12098509" cy="3415724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3"/>
          <p:cNvGrpSpPr/>
          <p:nvPr/>
        </p:nvGrpSpPr>
        <p:grpSpPr>
          <a:xfrm>
            <a:off x="8768482" y="628529"/>
            <a:ext cx="475108" cy="645540"/>
            <a:chOff x="6925407" y="4474454"/>
            <a:chExt cx="475108" cy="645540"/>
          </a:xfrm>
        </p:grpSpPr>
        <p:sp>
          <p:nvSpPr>
            <p:cNvPr id="77" name="Google Shape;77;p3"/>
            <p:cNvSpPr/>
            <p:nvPr/>
          </p:nvSpPr>
          <p:spPr>
            <a:xfrm>
              <a:off x="7114939" y="4645270"/>
              <a:ext cx="119839" cy="131753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154864" y="4760222"/>
              <a:ext cx="113738" cy="139067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925407" y="4824293"/>
              <a:ext cx="162415" cy="157145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002191" y="4653702"/>
              <a:ext cx="103198" cy="108117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253846" y="4487135"/>
              <a:ext cx="146668" cy="154047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031480" y="4978148"/>
              <a:ext cx="137150" cy="141846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233660" y="4849494"/>
              <a:ext cx="136064" cy="139993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117686" y="4474454"/>
              <a:ext cx="121244" cy="13127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941217" y="4547341"/>
              <a:ext cx="120286" cy="126546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Livvic"/>
              <a:buChar char="●"/>
              <a:defRPr sz="12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8" name="Google Shape;88;p3"/>
          <p:cNvSpPr/>
          <p:nvPr/>
        </p:nvSpPr>
        <p:spPr>
          <a:xfrm>
            <a:off x="8661729" y="3464831"/>
            <a:ext cx="45610" cy="35358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628669" y="4661016"/>
            <a:ext cx="90071" cy="69565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8028008" y="711092"/>
            <a:ext cx="67841" cy="52477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8493054" y="1580754"/>
            <a:ext cx="90071" cy="70108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_1_1">
    <p:bg>
      <p:bgPr>
        <a:solidFill>
          <a:srgbClr val="CAEAEF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1"/>
          <p:cNvSpPr/>
          <p:nvPr/>
        </p:nvSpPr>
        <p:spPr>
          <a:xfrm rot="6231690">
            <a:off x="-3297925" y="-1597211"/>
            <a:ext cx="6975814" cy="2619458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1"/>
          <p:cNvSpPr/>
          <p:nvPr/>
        </p:nvSpPr>
        <p:spPr>
          <a:xfrm>
            <a:off x="7888698" y="3380004"/>
            <a:ext cx="1130220" cy="104278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1"/>
          <p:cNvSpPr/>
          <p:nvPr/>
        </p:nvSpPr>
        <p:spPr>
          <a:xfrm rot="4277158">
            <a:off x="8209697" y="3358575"/>
            <a:ext cx="1785021" cy="2279122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21"/>
          <p:cNvGrpSpPr/>
          <p:nvPr/>
        </p:nvGrpSpPr>
        <p:grpSpPr>
          <a:xfrm rot="-2243615">
            <a:off x="7678235" y="3745782"/>
            <a:ext cx="485730" cy="659845"/>
            <a:chOff x="8727188" y="1507488"/>
            <a:chExt cx="485720" cy="659830"/>
          </a:xfrm>
        </p:grpSpPr>
        <p:sp>
          <p:nvSpPr>
            <p:cNvPr id="734" name="Google Shape;734;p2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21"/>
          <p:cNvGrpSpPr/>
          <p:nvPr/>
        </p:nvGrpSpPr>
        <p:grpSpPr>
          <a:xfrm rot="3637224">
            <a:off x="154445" y="1845532"/>
            <a:ext cx="485726" cy="659839"/>
            <a:chOff x="8727188" y="1507488"/>
            <a:chExt cx="485720" cy="659830"/>
          </a:xfrm>
        </p:grpSpPr>
        <p:sp>
          <p:nvSpPr>
            <p:cNvPr id="744" name="Google Shape;744;p2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754" name="Google Shape;754;p21"/>
          <p:cNvSpPr/>
          <p:nvPr/>
        </p:nvSpPr>
        <p:spPr>
          <a:xfrm flipH="1">
            <a:off x="7786403" y="49003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1"/>
          <p:cNvSpPr/>
          <p:nvPr/>
        </p:nvSpPr>
        <p:spPr>
          <a:xfrm flipH="1">
            <a:off x="6000293" y="46754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1"/>
          <p:cNvSpPr/>
          <p:nvPr/>
        </p:nvSpPr>
        <p:spPr>
          <a:xfrm>
            <a:off x="8069911" y="50364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1"/>
          <p:cNvSpPr/>
          <p:nvPr/>
        </p:nvSpPr>
        <p:spPr>
          <a:xfrm>
            <a:off x="910161" y="22422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CAEAEF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2"/>
          <p:cNvSpPr/>
          <p:nvPr/>
        </p:nvSpPr>
        <p:spPr>
          <a:xfrm rot="-2700000">
            <a:off x="4543802" y="2105873"/>
            <a:ext cx="8649572" cy="364747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2"/>
          <p:cNvSpPr/>
          <p:nvPr/>
        </p:nvSpPr>
        <p:spPr>
          <a:xfrm rot="5082086">
            <a:off x="578106" y="3679305"/>
            <a:ext cx="728513" cy="90708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2"/>
          <p:cNvSpPr/>
          <p:nvPr/>
        </p:nvSpPr>
        <p:spPr>
          <a:xfrm rot="9775215">
            <a:off x="-302302" y="4002419"/>
            <a:ext cx="1501825" cy="155324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22"/>
          <p:cNvGrpSpPr/>
          <p:nvPr/>
        </p:nvGrpSpPr>
        <p:grpSpPr>
          <a:xfrm flipH="1" rot="5175089">
            <a:off x="330787" y="3624351"/>
            <a:ext cx="469020" cy="548446"/>
            <a:chOff x="-200031" y="4394273"/>
            <a:chExt cx="485948" cy="659601"/>
          </a:xfrm>
        </p:grpSpPr>
        <p:sp>
          <p:nvSpPr>
            <p:cNvPr id="763" name="Google Shape;763;p22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22"/>
          <p:cNvSpPr txBox="1"/>
          <p:nvPr>
            <p:ph idx="1" type="body"/>
          </p:nvPr>
        </p:nvSpPr>
        <p:spPr>
          <a:xfrm>
            <a:off x="1412038" y="2113313"/>
            <a:ext cx="30396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Open Sans"/>
              <a:buChar char="○"/>
              <a:defRPr sz="12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200">
                <a:solidFill>
                  <a:srgbClr val="231F2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○"/>
              <a:defRPr sz="1200">
                <a:solidFill>
                  <a:srgbClr val="231F2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●"/>
              <a:defRPr sz="1200">
                <a:solidFill>
                  <a:srgbClr val="231F2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○"/>
              <a:defRPr sz="1200">
                <a:solidFill>
                  <a:srgbClr val="231F2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Char char="■"/>
              <a:defRPr sz="1200"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773" name="Google Shape;773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BLANK_1_1_3">
    <p:bg>
      <p:bgPr>
        <a:solidFill>
          <a:srgbClr val="CAEAE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3"/>
          <p:cNvSpPr/>
          <p:nvPr/>
        </p:nvSpPr>
        <p:spPr>
          <a:xfrm rot="8932497">
            <a:off x="-2021238" y="-1968100"/>
            <a:ext cx="6975374" cy="2619534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23"/>
          <p:cNvGrpSpPr/>
          <p:nvPr/>
        </p:nvGrpSpPr>
        <p:grpSpPr>
          <a:xfrm rot="6338071">
            <a:off x="470356" y="933647"/>
            <a:ext cx="485720" cy="659830"/>
            <a:chOff x="8727188" y="1507488"/>
            <a:chExt cx="485720" cy="659830"/>
          </a:xfrm>
        </p:grpSpPr>
        <p:sp>
          <p:nvSpPr>
            <p:cNvPr id="777" name="Google Shape;777;p23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23"/>
          <p:cNvSpPr/>
          <p:nvPr/>
        </p:nvSpPr>
        <p:spPr>
          <a:xfrm rot="-7953020">
            <a:off x="8714095" y="1972195"/>
            <a:ext cx="619398" cy="124437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23"/>
          <p:cNvGrpSpPr/>
          <p:nvPr/>
        </p:nvGrpSpPr>
        <p:grpSpPr>
          <a:xfrm flipH="1" rot="10284822">
            <a:off x="8360149" y="2747841"/>
            <a:ext cx="664898" cy="682436"/>
            <a:chOff x="4007590" y="88411"/>
            <a:chExt cx="664893" cy="682431"/>
          </a:xfrm>
        </p:grpSpPr>
        <p:sp>
          <p:nvSpPr>
            <p:cNvPr id="788" name="Google Shape;788;p23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0" name="Google Shape;800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01" name="Google Shape;801;p23"/>
          <p:cNvSpPr txBox="1"/>
          <p:nvPr>
            <p:ph idx="1" type="body"/>
          </p:nvPr>
        </p:nvSpPr>
        <p:spPr>
          <a:xfrm>
            <a:off x="4442313" y="2122800"/>
            <a:ext cx="26343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2" name="Google Shape;802;p23"/>
          <p:cNvSpPr/>
          <p:nvPr/>
        </p:nvSpPr>
        <p:spPr>
          <a:xfrm flipH="1">
            <a:off x="2561888" y="1575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3"/>
          <p:cNvSpPr/>
          <p:nvPr/>
        </p:nvSpPr>
        <p:spPr>
          <a:xfrm flipH="1">
            <a:off x="677653" y="2265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3"/>
          <p:cNvSpPr/>
          <p:nvPr/>
        </p:nvSpPr>
        <p:spPr>
          <a:xfrm flipH="1">
            <a:off x="818700" y="61378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3"/>
          <p:cNvSpPr/>
          <p:nvPr/>
        </p:nvSpPr>
        <p:spPr>
          <a:xfrm flipH="1">
            <a:off x="3957451" y="4653176"/>
            <a:ext cx="68815" cy="53628"/>
          </a:xfrm>
          <a:custGeom>
            <a:rect b="b" l="l" r="r" t="t"/>
            <a:pathLst>
              <a:path extrusionOk="0" h="1642" w="2107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BLANK_1_1_2">
    <p:bg>
      <p:bgPr>
        <a:solidFill>
          <a:srgbClr val="CAEAEF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4"/>
          <p:cNvSpPr/>
          <p:nvPr/>
        </p:nvSpPr>
        <p:spPr>
          <a:xfrm rot="2120348">
            <a:off x="-1428047" y="2235321"/>
            <a:ext cx="2040974" cy="231612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4"/>
          <p:cNvSpPr/>
          <p:nvPr/>
        </p:nvSpPr>
        <p:spPr>
          <a:xfrm rot="-3284000">
            <a:off x="-4930406" y="302778"/>
            <a:ext cx="9354409" cy="2640994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4"/>
          <p:cNvSpPr/>
          <p:nvPr/>
        </p:nvSpPr>
        <p:spPr>
          <a:xfrm rot="-1081728">
            <a:off x="6232896" y="2386199"/>
            <a:ext cx="10874347" cy="2846532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0" name="Google Shape;810;p24"/>
          <p:cNvGrpSpPr/>
          <p:nvPr/>
        </p:nvGrpSpPr>
        <p:grpSpPr>
          <a:xfrm>
            <a:off x="8211791" y="4150890"/>
            <a:ext cx="437965" cy="595072"/>
            <a:chOff x="6885752" y="4461977"/>
            <a:chExt cx="485818" cy="660091"/>
          </a:xfrm>
        </p:grpSpPr>
        <p:sp>
          <p:nvSpPr>
            <p:cNvPr id="811" name="Google Shape;811;p24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24"/>
          <p:cNvGrpSpPr/>
          <p:nvPr/>
        </p:nvGrpSpPr>
        <p:grpSpPr>
          <a:xfrm>
            <a:off x="853508" y="627956"/>
            <a:ext cx="438082" cy="594630"/>
            <a:chOff x="-200031" y="4394273"/>
            <a:chExt cx="485948" cy="659601"/>
          </a:xfrm>
        </p:grpSpPr>
        <p:sp>
          <p:nvSpPr>
            <p:cNvPr id="821" name="Google Shape;821;p24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24"/>
          <p:cNvSpPr txBox="1"/>
          <p:nvPr>
            <p:ph idx="1" type="body"/>
          </p:nvPr>
        </p:nvSpPr>
        <p:spPr>
          <a:xfrm>
            <a:off x="1563875" y="1833825"/>
            <a:ext cx="60162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1" name="Google Shape;831;p24"/>
          <p:cNvSpPr txBox="1"/>
          <p:nvPr>
            <p:ph type="title"/>
          </p:nvPr>
        </p:nvSpPr>
        <p:spPr>
          <a:xfrm>
            <a:off x="713225" y="387100"/>
            <a:ext cx="7717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400"/>
              <a:buNone/>
              <a:defRPr sz="3400"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32" name="Google Shape;832;p24"/>
          <p:cNvSpPr txBox="1"/>
          <p:nvPr/>
        </p:nvSpPr>
        <p:spPr>
          <a:xfrm>
            <a:off x="2067600" y="3912125"/>
            <a:ext cx="5008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1" i="0" lang="en" sz="11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100" u="none" cap="none" strike="noStrike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24"/>
          <p:cNvSpPr/>
          <p:nvPr/>
        </p:nvSpPr>
        <p:spPr>
          <a:xfrm>
            <a:off x="8649750" y="2977368"/>
            <a:ext cx="83028" cy="64126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4"/>
          <p:cNvSpPr/>
          <p:nvPr/>
        </p:nvSpPr>
        <p:spPr>
          <a:xfrm>
            <a:off x="480100" y="4458968"/>
            <a:ext cx="83028" cy="64126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4"/>
          <p:cNvSpPr/>
          <p:nvPr/>
        </p:nvSpPr>
        <p:spPr>
          <a:xfrm>
            <a:off x="1431950" y="387093"/>
            <a:ext cx="83028" cy="64126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1" y="1"/>
                  <a:pt x="1" y="2177"/>
                  <a:pt x="1410" y="2177"/>
                </a:cubicBezTo>
                <a:cubicBezTo>
                  <a:pt x="2820" y="2177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rgbClr val="CAEAE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TITLE_AND_BODY_1">
    <p:bg>
      <p:bgPr>
        <a:solidFill>
          <a:srgbClr val="CAEAEF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6"/>
          <p:cNvSpPr txBox="1"/>
          <p:nvPr>
            <p:ph idx="1" type="body"/>
          </p:nvPr>
        </p:nvSpPr>
        <p:spPr>
          <a:xfrm>
            <a:off x="726875" y="1247450"/>
            <a:ext cx="3858900" cy="3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Livvic"/>
              <a:buChar char="●"/>
              <a:defRPr sz="13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●"/>
              <a:defRPr>
                <a:solidFill>
                  <a:srgbClr val="231F2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○"/>
              <a:defRPr>
                <a:solidFill>
                  <a:srgbClr val="231F2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Roboto Condensed Light"/>
              <a:buChar char="■"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40" name="Google Shape;840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841" name="Google Shape;841;p26"/>
          <p:cNvSpPr/>
          <p:nvPr/>
        </p:nvSpPr>
        <p:spPr>
          <a:xfrm>
            <a:off x="6421823" y="3304779"/>
            <a:ext cx="1130220" cy="104278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6"/>
          <p:cNvSpPr/>
          <p:nvPr/>
        </p:nvSpPr>
        <p:spPr>
          <a:xfrm rot="4277158">
            <a:off x="6742822" y="3283350"/>
            <a:ext cx="1785021" cy="2279122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Google Shape;843;p26"/>
          <p:cNvGrpSpPr/>
          <p:nvPr/>
        </p:nvGrpSpPr>
        <p:grpSpPr>
          <a:xfrm rot="-2243615">
            <a:off x="6211361" y="3670557"/>
            <a:ext cx="485730" cy="659845"/>
            <a:chOff x="8727188" y="1507488"/>
            <a:chExt cx="485720" cy="659830"/>
          </a:xfrm>
        </p:grpSpPr>
        <p:sp>
          <p:nvSpPr>
            <p:cNvPr id="844" name="Google Shape;844;p26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3" name="Google Shape;853;p26"/>
          <p:cNvSpPr/>
          <p:nvPr/>
        </p:nvSpPr>
        <p:spPr>
          <a:xfrm flipH="1">
            <a:off x="6319529" y="4825169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6"/>
          <p:cNvSpPr/>
          <p:nvPr/>
        </p:nvSpPr>
        <p:spPr>
          <a:xfrm flipH="1">
            <a:off x="7956603" y="539506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6"/>
          <p:cNvSpPr/>
          <p:nvPr/>
        </p:nvSpPr>
        <p:spPr>
          <a:xfrm flipH="1">
            <a:off x="667179" y="720456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9"/>
          <p:cNvSpPr/>
          <p:nvPr/>
        </p:nvSpPr>
        <p:spPr>
          <a:xfrm rot="5401531">
            <a:off x="5699653" y="3489264"/>
            <a:ext cx="1313325" cy="274703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9"/>
          <p:cNvSpPr/>
          <p:nvPr/>
        </p:nvSpPr>
        <p:spPr>
          <a:xfrm flipH="1">
            <a:off x="3690615" y="-1817398"/>
            <a:ext cx="12098701" cy="3415779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9"/>
          <p:cNvSpPr/>
          <p:nvPr/>
        </p:nvSpPr>
        <p:spPr>
          <a:xfrm flipH="1">
            <a:off x="-2445323" y="4180118"/>
            <a:ext cx="12062448" cy="31575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29"/>
          <p:cNvGrpSpPr/>
          <p:nvPr/>
        </p:nvGrpSpPr>
        <p:grpSpPr>
          <a:xfrm>
            <a:off x="8658288" y="1107438"/>
            <a:ext cx="485720" cy="659830"/>
            <a:chOff x="8727188" y="1507488"/>
            <a:chExt cx="485720" cy="659830"/>
          </a:xfrm>
        </p:grpSpPr>
        <p:sp>
          <p:nvSpPr>
            <p:cNvPr id="864" name="Google Shape;864;p29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29"/>
          <p:cNvGrpSpPr/>
          <p:nvPr/>
        </p:nvGrpSpPr>
        <p:grpSpPr>
          <a:xfrm>
            <a:off x="158840" y="915936"/>
            <a:ext cx="664893" cy="682431"/>
            <a:chOff x="4007590" y="88411"/>
            <a:chExt cx="664893" cy="682431"/>
          </a:xfrm>
        </p:grpSpPr>
        <p:sp>
          <p:nvSpPr>
            <p:cNvPr id="874" name="Google Shape;874;p29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7153652" y="4053702"/>
            <a:ext cx="485818" cy="660091"/>
            <a:chOff x="6885752" y="4461977"/>
            <a:chExt cx="485818" cy="660091"/>
          </a:xfrm>
        </p:grpSpPr>
        <p:sp>
          <p:nvSpPr>
            <p:cNvPr id="887" name="Google Shape;887;p29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0"/>
          <p:cNvSpPr/>
          <p:nvPr/>
        </p:nvSpPr>
        <p:spPr>
          <a:xfrm flipH="1" rot="-8668324">
            <a:off x="6750119" y="3283986"/>
            <a:ext cx="1198994" cy="233263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0"/>
          <p:cNvSpPr/>
          <p:nvPr/>
        </p:nvSpPr>
        <p:spPr>
          <a:xfrm flipH="1" rot="126148">
            <a:off x="-1059585" y="-655661"/>
            <a:ext cx="2264304" cy="256926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0"/>
          <p:cNvSpPr/>
          <p:nvPr/>
        </p:nvSpPr>
        <p:spPr>
          <a:xfrm flipH="1" rot="-3360588">
            <a:off x="-237205" y="1338298"/>
            <a:ext cx="619478" cy="12445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0"/>
          <p:cNvSpPr/>
          <p:nvPr/>
        </p:nvSpPr>
        <p:spPr>
          <a:xfrm flipH="1" rot="-3314681">
            <a:off x="5748462" y="2887736"/>
            <a:ext cx="5950699" cy="235728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30"/>
          <p:cNvGrpSpPr/>
          <p:nvPr/>
        </p:nvGrpSpPr>
        <p:grpSpPr>
          <a:xfrm flipH="1">
            <a:off x="8274572" y="2470323"/>
            <a:ext cx="664893" cy="682431"/>
            <a:chOff x="4007590" y="88411"/>
            <a:chExt cx="664893" cy="682431"/>
          </a:xfrm>
        </p:grpSpPr>
        <p:sp>
          <p:nvSpPr>
            <p:cNvPr id="902" name="Google Shape;902;p30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30"/>
          <p:cNvGrpSpPr/>
          <p:nvPr/>
        </p:nvGrpSpPr>
        <p:grpSpPr>
          <a:xfrm flipH="1">
            <a:off x="268298" y="1524186"/>
            <a:ext cx="664893" cy="682431"/>
            <a:chOff x="4007590" y="88411"/>
            <a:chExt cx="664893" cy="682431"/>
          </a:xfrm>
        </p:grpSpPr>
        <p:sp>
          <p:nvSpPr>
            <p:cNvPr id="915" name="Google Shape;915;p30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rgbClr val="CAEA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 rot="-2518509">
            <a:off x="8059919" y="-393815"/>
            <a:ext cx="619281" cy="1244971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rot="2700000">
            <a:off x="-4977937" y="2800652"/>
            <a:ext cx="8414529" cy="22026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4"/>
          <p:cNvGrpSpPr/>
          <p:nvPr/>
        </p:nvGrpSpPr>
        <p:grpSpPr>
          <a:xfrm>
            <a:off x="7993040" y="355611"/>
            <a:ext cx="664893" cy="682431"/>
            <a:chOff x="4007590" y="88411"/>
            <a:chExt cx="664893" cy="682431"/>
          </a:xfrm>
        </p:grpSpPr>
        <p:sp>
          <p:nvSpPr>
            <p:cNvPr id="96" name="Google Shape;96;p4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-6" y="3326398"/>
            <a:ext cx="485948" cy="659601"/>
            <a:chOff x="-200031" y="4394273"/>
            <a:chExt cx="485948" cy="659601"/>
          </a:xfrm>
        </p:grpSpPr>
        <p:sp>
          <p:nvSpPr>
            <p:cNvPr id="109" name="Google Shape;109;p4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4"/>
          <p:cNvSpPr txBox="1"/>
          <p:nvPr>
            <p:ph idx="1" type="subTitle"/>
          </p:nvPr>
        </p:nvSpPr>
        <p:spPr>
          <a:xfrm>
            <a:off x="2124650" y="3176542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1175541" y="3311663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0" name="Google Shape;120;p4"/>
          <p:cNvSpPr txBox="1"/>
          <p:nvPr>
            <p:ph idx="2" type="subTitle"/>
          </p:nvPr>
        </p:nvSpPr>
        <p:spPr>
          <a:xfrm>
            <a:off x="2124650" y="1592175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1" name="Google Shape;121;p4"/>
          <p:cNvSpPr txBox="1"/>
          <p:nvPr>
            <p:ph idx="3" type="title"/>
          </p:nvPr>
        </p:nvSpPr>
        <p:spPr>
          <a:xfrm>
            <a:off x="1175625" y="1720032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2" name="Google Shape;122;p4"/>
          <p:cNvSpPr txBox="1"/>
          <p:nvPr>
            <p:ph idx="4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5" type="subTitle"/>
          </p:nvPr>
        </p:nvSpPr>
        <p:spPr>
          <a:xfrm>
            <a:off x="5706994" y="3176542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4" name="Google Shape;124;p4"/>
          <p:cNvSpPr txBox="1"/>
          <p:nvPr>
            <p:ph idx="6" type="title"/>
          </p:nvPr>
        </p:nvSpPr>
        <p:spPr>
          <a:xfrm>
            <a:off x="4710219" y="3311663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5" name="Google Shape;125;p4"/>
          <p:cNvSpPr txBox="1"/>
          <p:nvPr>
            <p:ph idx="7" type="subTitle"/>
          </p:nvPr>
        </p:nvSpPr>
        <p:spPr>
          <a:xfrm>
            <a:off x="5671275" y="1592175"/>
            <a:ext cx="24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2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6" name="Google Shape;126;p4"/>
          <p:cNvSpPr txBox="1"/>
          <p:nvPr>
            <p:ph idx="8" type="title"/>
          </p:nvPr>
        </p:nvSpPr>
        <p:spPr>
          <a:xfrm>
            <a:off x="4710225" y="1720032"/>
            <a:ext cx="1037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9" type="subTitle"/>
          </p:nvPr>
        </p:nvSpPr>
        <p:spPr>
          <a:xfrm>
            <a:off x="2107875" y="209837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8" name="Google Shape;128;p4"/>
          <p:cNvSpPr txBox="1"/>
          <p:nvPr>
            <p:ph idx="13" type="subTitle"/>
          </p:nvPr>
        </p:nvSpPr>
        <p:spPr>
          <a:xfrm>
            <a:off x="2124551" y="3683350"/>
            <a:ext cx="224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29" name="Google Shape;129;p4"/>
          <p:cNvSpPr txBox="1"/>
          <p:nvPr>
            <p:ph idx="14" type="subTitle"/>
          </p:nvPr>
        </p:nvSpPr>
        <p:spPr>
          <a:xfrm>
            <a:off x="5688999" y="209887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30" name="Google Shape;130;p4"/>
          <p:cNvSpPr txBox="1"/>
          <p:nvPr>
            <p:ph idx="15" type="subTitle"/>
          </p:nvPr>
        </p:nvSpPr>
        <p:spPr>
          <a:xfrm>
            <a:off x="5724277" y="3683525"/>
            <a:ext cx="23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sz="14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131" name="Google Shape;131;p4"/>
          <p:cNvSpPr/>
          <p:nvPr/>
        </p:nvSpPr>
        <p:spPr>
          <a:xfrm>
            <a:off x="818700" y="4389929"/>
            <a:ext cx="46051" cy="35599"/>
          </a:xfrm>
          <a:custGeom>
            <a:rect b="b" l="l" r="r" t="t"/>
            <a:pathLst>
              <a:path extrusionOk="0" h="1090" w="141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8661215" y="3429594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828314" y="3710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469614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276691" y="442781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233291" y="503909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543537" y="1287425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0" y="1"/>
                  <a:pt x="0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8488738" y="150304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858736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7381425" y="4553294"/>
            <a:ext cx="365043" cy="495992"/>
            <a:chOff x="6885752" y="4461977"/>
            <a:chExt cx="485818" cy="660091"/>
          </a:xfrm>
        </p:grpSpPr>
        <p:sp>
          <p:nvSpPr>
            <p:cNvPr id="141" name="Google Shape;141;p4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1"/>
          <p:cNvSpPr/>
          <p:nvPr/>
        </p:nvSpPr>
        <p:spPr>
          <a:xfrm flipH="1">
            <a:off x="8022214" y="611548"/>
            <a:ext cx="652275" cy="60180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1"/>
          <p:cNvSpPr/>
          <p:nvPr/>
        </p:nvSpPr>
        <p:spPr>
          <a:xfrm rot="4277893">
            <a:off x="7980412" y="3499932"/>
            <a:ext cx="2264157" cy="289188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1"/>
          <p:cNvSpPr/>
          <p:nvPr/>
        </p:nvSpPr>
        <p:spPr>
          <a:xfrm rot="-10547862">
            <a:off x="3307376" y="4151297"/>
            <a:ext cx="8909980" cy="2515520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1" name="Google Shape;931;p31"/>
          <p:cNvGrpSpPr/>
          <p:nvPr/>
        </p:nvGrpSpPr>
        <p:grpSpPr>
          <a:xfrm flipH="1">
            <a:off x="7864468" y="3999673"/>
            <a:ext cx="485948" cy="659601"/>
            <a:chOff x="-200031" y="4394273"/>
            <a:chExt cx="485948" cy="659601"/>
          </a:xfrm>
        </p:grpSpPr>
        <p:sp>
          <p:nvSpPr>
            <p:cNvPr id="932" name="Google Shape;932;p31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31"/>
          <p:cNvSpPr/>
          <p:nvPr/>
        </p:nvSpPr>
        <p:spPr>
          <a:xfrm rot="6229370">
            <a:off x="-1029019" y="-1145034"/>
            <a:ext cx="2666432" cy="27108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1"/>
          <p:cNvSpPr/>
          <p:nvPr/>
        </p:nvSpPr>
        <p:spPr>
          <a:xfrm rot="8893544">
            <a:off x="-2529403" y="-288351"/>
            <a:ext cx="4779976" cy="185220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p31"/>
          <p:cNvGrpSpPr/>
          <p:nvPr/>
        </p:nvGrpSpPr>
        <p:grpSpPr>
          <a:xfrm flipH="1" rot="2243615">
            <a:off x="111898" y="1158182"/>
            <a:ext cx="485730" cy="659845"/>
            <a:chOff x="8727188" y="1507488"/>
            <a:chExt cx="485720" cy="659830"/>
          </a:xfrm>
        </p:grpSpPr>
        <p:sp>
          <p:nvSpPr>
            <p:cNvPr id="944" name="Google Shape;944;p31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2"/>
          <p:cNvSpPr/>
          <p:nvPr/>
        </p:nvSpPr>
        <p:spPr>
          <a:xfrm rot="3384725">
            <a:off x="-171224" y="-5913"/>
            <a:ext cx="1365172" cy="174364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5" name="Google Shape;955;p32"/>
          <p:cNvGrpSpPr/>
          <p:nvPr/>
        </p:nvGrpSpPr>
        <p:grpSpPr>
          <a:xfrm rot="6338071">
            <a:off x="8128456" y="536133"/>
            <a:ext cx="485720" cy="659830"/>
            <a:chOff x="8727188" y="1507488"/>
            <a:chExt cx="485720" cy="659830"/>
          </a:xfrm>
        </p:grpSpPr>
        <p:sp>
          <p:nvSpPr>
            <p:cNvPr id="956" name="Google Shape;956;p32"/>
            <p:cNvSpPr/>
            <p:nvPr/>
          </p:nvSpPr>
          <p:spPr>
            <a:xfrm>
              <a:off x="8920437" y="1681925"/>
              <a:ext cx="122606" cy="134918"/>
            </a:xfrm>
            <a:custGeom>
              <a:rect b="b" l="l" r="r" t="t"/>
              <a:pathLst>
                <a:path extrusionOk="0" h="4131" w="3754">
                  <a:moveTo>
                    <a:pt x="2977" y="1"/>
                  </a:moveTo>
                  <a:cubicBezTo>
                    <a:pt x="2810" y="1"/>
                    <a:pt x="2641" y="69"/>
                    <a:pt x="2519" y="233"/>
                  </a:cubicBezTo>
                  <a:lnTo>
                    <a:pt x="289" y="3338"/>
                  </a:lnTo>
                  <a:cubicBezTo>
                    <a:pt x="1" y="3739"/>
                    <a:pt x="382" y="4131"/>
                    <a:pt x="776" y="4131"/>
                  </a:cubicBezTo>
                  <a:cubicBezTo>
                    <a:pt x="943" y="4131"/>
                    <a:pt x="1113" y="4061"/>
                    <a:pt x="1235" y="3891"/>
                  </a:cubicBezTo>
                  <a:lnTo>
                    <a:pt x="3465" y="786"/>
                  </a:lnTo>
                  <a:cubicBezTo>
                    <a:pt x="3754" y="385"/>
                    <a:pt x="3371" y="1"/>
                    <a:pt x="29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8961262" y="1799436"/>
              <a:ext cx="116302" cy="142463"/>
            </a:xfrm>
            <a:custGeom>
              <a:rect b="b" l="l" r="r" t="t"/>
              <a:pathLst>
                <a:path extrusionOk="0" h="4362" w="3561">
                  <a:moveTo>
                    <a:pt x="2824" y="1"/>
                  </a:moveTo>
                  <a:cubicBezTo>
                    <a:pt x="2661" y="1"/>
                    <a:pt x="2499" y="81"/>
                    <a:pt x="2393" y="275"/>
                  </a:cubicBezTo>
                  <a:cubicBezTo>
                    <a:pt x="1840" y="1399"/>
                    <a:pt x="1144" y="2434"/>
                    <a:pt x="342" y="3397"/>
                  </a:cubicBezTo>
                  <a:cubicBezTo>
                    <a:pt x="1" y="3806"/>
                    <a:pt x="368" y="4361"/>
                    <a:pt x="760" y="4361"/>
                  </a:cubicBezTo>
                  <a:cubicBezTo>
                    <a:pt x="881" y="4361"/>
                    <a:pt x="1004" y="4309"/>
                    <a:pt x="1109" y="4182"/>
                  </a:cubicBezTo>
                  <a:cubicBezTo>
                    <a:pt x="1983" y="3148"/>
                    <a:pt x="2732" y="2023"/>
                    <a:pt x="3339" y="828"/>
                  </a:cubicBezTo>
                  <a:cubicBezTo>
                    <a:pt x="3561" y="397"/>
                    <a:pt x="3188" y="1"/>
                    <a:pt x="28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8727188" y="1865213"/>
              <a:ext cx="165652" cy="160687"/>
            </a:xfrm>
            <a:custGeom>
              <a:rect b="b" l="l" r="r" t="t"/>
              <a:pathLst>
                <a:path extrusionOk="0" h="4920" w="5072">
                  <a:moveTo>
                    <a:pt x="3819" y="0"/>
                  </a:moveTo>
                  <a:cubicBezTo>
                    <a:pt x="3638" y="0"/>
                    <a:pt x="3451" y="61"/>
                    <a:pt x="3280" y="206"/>
                  </a:cubicBezTo>
                  <a:cubicBezTo>
                    <a:pt x="2120" y="1205"/>
                    <a:pt x="1139" y="2383"/>
                    <a:pt x="371" y="3703"/>
                  </a:cubicBezTo>
                  <a:cubicBezTo>
                    <a:pt x="1" y="4333"/>
                    <a:pt x="571" y="4920"/>
                    <a:pt x="1128" y="4920"/>
                  </a:cubicBezTo>
                  <a:cubicBezTo>
                    <a:pt x="1376" y="4920"/>
                    <a:pt x="1622" y="4804"/>
                    <a:pt x="1781" y="4524"/>
                  </a:cubicBezTo>
                  <a:cubicBezTo>
                    <a:pt x="2477" y="3328"/>
                    <a:pt x="3369" y="2258"/>
                    <a:pt x="4440" y="1366"/>
                  </a:cubicBezTo>
                  <a:cubicBezTo>
                    <a:pt x="5071" y="832"/>
                    <a:pt x="4488" y="0"/>
                    <a:pt x="38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8805735" y="1690776"/>
              <a:ext cx="104937" cy="110554"/>
            </a:xfrm>
            <a:custGeom>
              <a:rect b="b" l="l" r="r" t="t"/>
              <a:pathLst>
                <a:path extrusionOk="0" h="3385" w="3213">
                  <a:moveTo>
                    <a:pt x="2253" y="0"/>
                  </a:moveTo>
                  <a:cubicBezTo>
                    <a:pt x="1976" y="0"/>
                    <a:pt x="1708" y="139"/>
                    <a:pt x="1553" y="390"/>
                  </a:cubicBezTo>
                  <a:lnTo>
                    <a:pt x="250" y="2157"/>
                  </a:lnTo>
                  <a:cubicBezTo>
                    <a:pt x="1" y="2513"/>
                    <a:pt x="197" y="3084"/>
                    <a:pt x="554" y="3281"/>
                  </a:cubicBezTo>
                  <a:cubicBezTo>
                    <a:pt x="682" y="3351"/>
                    <a:pt x="820" y="3385"/>
                    <a:pt x="956" y="3385"/>
                  </a:cubicBezTo>
                  <a:cubicBezTo>
                    <a:pt x="1235" y="3385"/>
                    <a:pt x="1504" y="3242"/>
                    <a:pt x="1660" y="2977"/>
                  </a:cubicBezTo>
                  <a:cubicBezTo>
                    <a:pt x="2088" y="2389"/>
                    <a:pt x="2516" y="1800"/>
                    <a:pt x="2945" y="1211"/>
                  </a:cubicBezTo>
                  <a:cubicBezTo>
                    <a:pt x="3212" y="872"/>
                    <a:pt x="3016" y="301"/>
                    <a:pt x="2659" y="105"/>
                  </a:cubicBezTo>
                  <a:cubicBezTo>
                    <a:pt x="2529" y="34"/>
                    <a:pt x="2390" y="0"/>
                    <a:pt x="22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9063064" y="1520454"/>
              <a:ext cx="149844" cy="157519"/>
            </a:xfrm>
            <a:custGeom>
              <a:rect b="b" l="l" r="r" t="t"/>
              <a:pathLst>
                <a:path extrusionOk="0" h="4823" w="4588">
                  <a:moveTo>
                    <a:pt x="3511" y="1"/>
                  </a:moveTo>
                  <a:cubicBezTo>
                    <a:pt x="3373" y="1"/>
                    <a:pt x="3225" y="50"/>
                    <a:pt x="3077" y="163"/>
                  </a:cubicBezTo>
                  <a:cubicBezTo>
                    <a:pt x="1864" y="1038"/>
                    <a:pt x="918" y="2215"/>
                    <a:pt x="293" y="3571"/>
                  </a:cubicBezTo>
                  <a:cubicBezTo>
                    <a:pt x="1" y="4230"/>
                    <a:pt x="568" y="4823"/>
                    <a:pt x="1092" y="4823"/>
                  </a:cubicBezTo>
                  <a:cubicBezTo>
                    <a:pt x="1335" y="4823"/>
                    <a:pt x="1568" y="4696"/>
                    <a:pt x="1703" y="4392"/>
                  </a:cubicBezTo>
                  <a:cubicBezTo>
                    <a:pt x="2185" y="3286"/>
                    <a:pt x="2934" y="2322"/>
                    <a:pt x="3898" y="1573"/>
                  </a:cubicBezTo>
                  <a:cubicBezTo>
                    <a:pt x="4588" y="1059"/>
                    <a:pt x="4154" y="1"/>
                    <a:pt x="351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8835293" y="2022373"/>
              <a:ext cx="140046" cy="144945"/>
            </a:xfrm>
            <a:custGeom>
              <a:rect b="b" l="l" r="r" t="t"/>
              <a:pathLst>
                <a:path extrusionOk="0" h="4438" w="4288">
                  <a:moveTo>
                    <a:pt x="3393" y="1"/>
                  </a:moveTo>
                  <a:cubicBezTo>
                    <a:pt x="3179" y="1"/>
                    <a:pt x="2960" y="87"/>
                    <a:pt x="2771" y="229"/>
                  </a:cubicBezTo>
                  <a:cubicBezTo>
                    <a:pt x="1772" y="1050"/>
                    <a:pt x="933" y="2049"/>
                    <a:pt x="344" y="3209"/>
                  </a:cubicBezTo>
                  <a:cubicBezTo>
                    <a:pt x="0" y="3848"/>
                    <a:pt x="563" y="4437"/>
                    <a:pt x="1110" y="4437"/>
                  </a:cubicBezTo>
                  <a:cubicBezTo>
                    <a:pt x="1356" y="4437"/>
                    <a:pt x="1599" y="4318"/>
                    <a:pt x="1754" y="4030"/>
                  </a:cubicBezTo>
                  <a:cubicBezTo>
                    <a:pt x="2289" y="3013"/>
                    <a:pt x="3039" y="2120"/>
                    <a:pt x="3931" y="1389"/>
                  </a:cubicBezTo>
                  <a:cubicBezTo>
                    <a:pt x="4288" y="1121"/>
                    <a:pt x="4216" y="532"/>
                    <a:pt x="3931" y="229"/>
                  </a:cubicBezTo>
                  <a:cubicBezTo>
                    <a:pt x="3771" y="69"/>
                    <a:pt x="3584" y="1"/>
                    <a:pt x="33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9042423" y="1890590"/>
              <a:ext cx="139066" cy="143541"/>
            </a:xfrm>
            <a:custGeom>
              <a:rect b="b" l="l" r="r" t="t"/>
              <a:pathLst>
                <a:path extrusionOk="0" h="4395" w="4258">
                  <a:moveTo>
                    <a:pt x="3102" y="1"/>
                  </a:moveTo>
                  <a:cubicBezTo>
                    <a:pt x="2848" y="1"/>
                    <a:pt x="2590" y="110"/>
                    <a:pt x="2406" y="374"/>
                  </a:cubicBezTo>
                  <a:lnTo>
                    <a:pt x="426" y="3211"/>
                  </a:lnTo>
                  <a:cubicBezTo>
                    <a:pt x="1" y="3812"/>
                    <a:pt x="575" y="4394"/>
                    <a:pt x="1159" y="4394"/>
                  </a:cubicBezTo>
                  <a:cubicBezTo>
                    <a:pt x="1408" y="4394"/>
                    <a:pt x="1659" y="4288"/>
                    <a:pt x="1835" y="4032"/>
                  </a:cubicBezTo>
                  <a:lnTo>
                    <a:pt x="3834" y="1195"/>
                  </a:lnTo>
                  <a:cubicBezTo>
                    <a:pt x="4257" y="585"/>
                    <a:pt x="3690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8923899" y="1507488"/>
              <a:ext cx="123487" cy="134037"/>
            </a:xfrm>
            <a:custGeom>
              <a:rect b="b" l="l" r="r" t="t"/>
              <a:pathLst>
                <a:path extrusionOk="0" h="4104" w="3781">
                  <a:moveTo>
                    <a:pt x="2637" y="1"/>
                  </a:moveTo>
                  <a:cubicBezTo>
                    <a:pt x="2388" y="1"/>
                    <a:pt x="2140" y="112"/>
                    <a:pt x="1967" y="382"/>
                  </a:cubicBezTo>
                  <a:lnTo>
                    <a:pt x="397" y="2898"/>
                  </a:lnTo>
                  <a:cubicBezTo>
                    <a:pt x="0" y="3518"/>
                    <a:pt x="560" y="4103"/>
                    <a:pt x="1130" y="4103"/>
                  </a:cubicBezTo>
                  <a:cubicBezTo>
                    <a:pt x="1380" y="4103"/>
                    <a:pt x="1633" y="3990"/>
                    <a:pt x="1807" y="3718"/>
                  </a:cubicBezTo>
                  <a:lnTo>
                    <a:pt x="3395" y="1220"/>
                  </a:lnTo>
                  <a:cubicBezTo>
                    <a:pt x="3781" y="598"/>
                    <a:pt x="3210" y="1"/>
                    <a:pt x="26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8742800" y="1582018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2" y="0"/>
                    <a:pt x="2463" y="80"/>
                    <a:pt x="2302" y="241"/>
                  </a:cubicBezTo>
                  <a:lnTo>
                    <a:pt x="304" y="2560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383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301" y="80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5" name="Google Shape;965;p32"/>
          <p:cNvSpPr/>
          <p:nvPr/>
        </p:nvSpPr>
        <p:spPr>
          <a:xfrm flipH="1" rot="-8765093">
            <a:off x="535968" y="872105"/>
            <a:ext cx="619637" cy="1244790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6" name="Google Shape;966;p32"/>
          <p:cNvGrpSpPr/>
          <p:nvPr/>
        </p:nvGrpSpPr>
        <p:grpSpPr>
          <a:xfrm rot="-10284822">
            <a:off x="903427" y="460591"/>
            <a:ext cx="664898" cy="682436"/>
            <a:chOff x="4007590" y="88411"/>
            <a:chExt cx="664893" cy="682431"/>
          </a:xfrm>
        </p:grpSpPr>
        <p:sp>
          <p:nvSpPr>
            <p:cNvPr id="967" name="Google Shape;967;p32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p32"/>
          <p:cNvSpPr/>
          <p:nvPr/>
        </p:nvSpPr>
        <p:spPr>
          <a:xfrm rot="-1115338">
            <a:off x="7522135" y="3390964"/>
            <a:ext cx="4779214" cy="1852094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2"/>
          <p:cNvSpPr/>
          <p:nvPr/>
        </p:nvSpPr>
        <p:spPr>
          <a:xfrm rot="6111352">
            <a:off x="787914" y="4106204"/>
            <a:ext cx="2263685" cy="289221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2"/>
          <p:cNvSpPr/>
          <p:nvPr/>
        </p:nvSpPr>
        <p:spPr>
          <a:xfrm flipH="1" rot="1307719">
            <a:off x="-2379501" y="4272335"/>
            <a:ext cx="6450802" cy="1960630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2" name="Google Shape;982;p32"/>
          <p:cNvGrpSpPr/>
          <p:nvPr/>
        </p:nvGrpSpPr>
        <p:grpSpPr>
          <a:xfrm flipH="1" rot="-1392027">
            <a:off x="1146131" y="4270953"/>
            <a:ext cx="469354" cy="333866"/>
            <a:chOff x="8325307" y="4510216"/>
            <a:chExt cx="581087" cy="413345"/>
          </a:xfrm>
        </p:grpSpPr>
        <p:sp>
          <p:nvSpPr>
            <p:cNvPr id="983" name="Google Shape;983;p32"/>
            <p:cNvSpPr/>
            <p:nvPr/>
          </p:nvSpPr>
          <p:spPr>
            <a:xfrm>
              <a:off x="8602166" y="4638145"/>
              <a:ext cx="133416" cy="108497"/>
            </a:xfrm>
            <a:custGeom>
              <a:rect b="b" l="l" r="r" t="t"/>
              <a:pathLst>
                <a:path extrusionOk="0" h="3322" w="4085">
                  <a:moveTo>
                    <a:pt x="2876" y="1"/>
                  </a:moveTo>
                  <a:cubicBezTo>
                    <a:pt x="2694" y="1"/>
                    <a:pt x="2508" y="70"/>
                    <a:pt x="2344" y="234"/>
                  </a:cubicBezTo>
                  <a:lnTo>
                    <a:pt x="595" y="1929"/>
                  </a:lnTo>
                  <a:cubicBezTo>
                    <a:pt x="0" y="2496"/>
                    <a:pt x="565" y="3321"/>
                    <a:pt x="1206" y="3321"/>
                  </a:cubicBezTo>
                  <a:cubicBezTo>
                    <a:pt x="1391" y="3321"/>
                    <a:pt x="1583" y="3252"/>
                    <a:pt x="1755" y="3088"/>
                  </a:cubicBezTo>
                  <a:lnTo>
                    <a:pt x="3504" y="1393"/>
                  </a:lnTo>
                  <a:cubicBezTo>
                    <a:pt x="4085" y="826"/>
                    <a:pt x="3507" y="1"/>
                    <a:pt x="28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8433118" y="4769863"/>
              <a:ext cx="184039" cy="153698"/>
            </a:xfrm>
            <a:custGeom>
              <a:rect b="b" l="l" r="r" t="t"/>
              <a:pathLst>
                <a:path extrusionOk="0" h="4706" w="5635">
                  <a:moveTo>
                    <a:pt x="4429" y="0"/>
                  </a:moveTo>
                  <a:cubicBezTo>
                    <a:pt x="4244" y="0"/>
                    <a:pt x="4052" y="69"/>
                    <a:pt x="3880" y="233"/>
                  </a:cubicBezTo>
                  <a:lnTo>
                    <a:pt x="597" y="3320"/>
                  </a:lnTo>
                  <a:cubicBezTo>
                    <a:pt x="0" y="3889"/>
                    <a:pt x="569" y="4705"/>
                    <a:pt x="1212" y="4705"/>
                  </a:cubicBezTo>
                  <a:cubicBezTo>
                    <a:pt x="1396" y="4705"/>
                    <a:pt x="1586" y="4638"/>
                    <a:pt x="1757" y="4480"/>
                  </a:cubicBezTo>
                  <a:lnTo>
                    <a:pt x="5040" y="1393"/>
                  </a:lnTo>
                  <a:cubicBezTo>
                    <a:pt x="5635" y="825"/>
                    <a:pt x="5070" y="0"/>
                    <a:pt x="44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8597103" y="4768850"/>
              <a:ext cx="144553" cy="119242"/>
            </a:xfrm>
            <a:custGeom>
              <a:rect b="b" l="l" r="r" t="t"/>
              <a:pathLst>
                <a:path extrusionOk="0" h="3651" w="4426">
                  <a:moveTo>
                    <a:pt x="3531" y="0"/>
                  </a:moveTo>
                  <a:cubicBezTo>
                    <a:pt x="3317" y="0"/>
                    <a:pt x="3098" y="87"/>
                    <a:pt x="2909" y="228"/>
                  </a:cubicBezTo>
                  <a:lnTo>
                    <a:pt x="358" y="2262"/>
                  </a:lnTo>
                  <a:cubicBezTo>
                    <a:pt x="1" y="2530"/>
                    <a:pt x="72" y="3137"/>
                    <a:pt x="358" y="3422"/>
                  </a:cubicBezTo>
                  <a:cubicBezTo>
                    <a:pt x="517" y="3582"/>
                    <a:pt x="705" y="3650"/>
                    <a:pt x="895" y="3650"/>
                  </a:cubicBezTo>
                  <a:cubicBezTo>
                    <a:pt x="1110" y="3650"/>
                    <a:pt x="1329" y="3564"/>
                    <a:pt x="1517" y="3422"/>
                  </a:cubicBezTo>
                  <a:lnTo>
                    <a:pt x="4069" y="1388"/>
                  </a:lnTo>
                  <a:cubicBezTo>
                    <a:pt x="4426" y="1121"/>
                    <a:pt x="4354" y="532"/>
                    <a:pt x="4069" y="228"/>
                  </a:cubicBezTo>
                  <a:cubicBezTo>
                    <a:pt x="3909" y="69"/>
                    <a:pt x="3722" y="0"/>
                    <a:pt x="35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8472408" y="4569004"/>
              <a:ext cx="135800" cy="110456"/>
            </a:xfrm>
            <a:custGeom>
              <a:rect b="b" l="l" r="r" t="t"/>
              <a:pathLst>
                <a:path extrusionOk="0" h="3382" w="4158">
                  <a:moveTo>
                    <a:pt x="3204" y="0"/>
                  </a:moveTo>
                  <a:cubicBezTo>
                    <a:pt x="3072" y="0"/>
                    <a:pt x="2943" y="37"/>
                    <a:pt x="2837" y="120"/>
                  </a:cubicBezTo>
                  <a:lnTo>
                    <a:pt x="518" y="1851"/>
                  </a:lnTo>
                  <a:cubicBezTo>
                    <a:pt x="125" y="2101"/>
                    <a:pt x="1" y="2583"/>
                    <a:pt x="215" y="2975"/>
                  </a:cubicBezTo>
                  <a:cubicBezTo>
                    <a:pt x="349" y="3208"/>
                    <a:pt x="660" y="3381"/>
                    <a:pt x="957" y="3381"/>
                  </a:cubicBezTo>
                  <a:cubicBezTo>
                    <a:pt x="1093" y="3381"/>
                    <a:pt x="1227" y="3345"/>
                    <a:pt x="1339" y="3261"/>
                  </a:cubicBezTo>
                  <a:lnTo>
                    <a:pt x="3658" y="1530"/>
                  </a:lnTo>
                  <a:cubicBezTo>
                    <a:pt x="4033" y="1280"/>
                    <a:pt x="4158" y="798"/>
                    <a:pt x="3944" y="424"/>
                  </a:cubicBezTo>
                  <a:cubicBezTo>
                    <a:pt x="3809" y="178"/>
                    <a:pt x="3496" y="0"/>
                    <a:pt x="320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8715920" y="4510216"/>
              <a:ext cx="144847" cy="131489"/>
            </a:xfrm>
            <a:custGeom>
              <a:rect b="b" l="l" r="r" t="t"/>
              <a:pathLst>
                <a:path extrusionOk="0" h="4026" w="4435">
                  <a:moveTo>
                    <a:pt x="3316" y="0"/>
                  </a:moveTo>
                  <a:cubicBezTo>
                    <a:pt x="3072" y="0"/>
                    <a:pt x="2833" y="118"/>
                    <a:pt x="2679" y="404"/>
                  </a:cubicBezTo>
                  <a:cubicBezTo>
                    <a:pt x="2233" y="1260"/>
                    <a:pt x="1555" y="1974"/>
                    <a:pt x="752" y="2473"/>
                  </a:cubicBezTo>
                  <a:cubicBezTo>
                    <a:pt x="1" y="2939"/>
                    <a:pt x="452" y="4026"/>
                    <a:pt x="1157" y="4026"/>
                  </a:cubicBezTo>
                  <a:cubicBezTo>
                    <a:pt x="1289" y="4026"/>
                    <a:pt x="1430" y="3988"/>
                    <a:pt x="1573" y="3901"/>
                  </a:cubicBezTo>
                  <a:cubicBezTo>
                    <a:pt x="2626" y="3241"/>
                    <a:pt x="3500" y="2331"/>
                    <a:pt x="4089" y="1242"/>
                  </a:cubicBezTo>
                  <a:cubicBezTo>
                    <a:pt x="4435" y="600"/>
                    <a:pt x="3865" y="0"/>
                    <a:pt x="331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8772847" y="4659994"/>
              <a:ext cx="133547" cy="112024"/>
            </a:xfrm>
            <a:custGeom>
              <a:rect b="b" l="l" r="r" t="t"/>
              <a:pathLst>
                <a:path extrusionOk="0" h="3430" w="4089">
                  <a:moveTo>
                    <a:pt x="2910" y="0"/>
                  </a:moveTo>
                  <a:cubicBezTo>
                    <a:pt x="2725" y="0"/>
                    <a:pt x="2534" y="72"/>
                    <a:pt x="2364" y="243"/>
                  </a:cubicBezTo>
                  <a:lnTo>
                    <a:pt x="579" y="2027"/>
                  </a:lnTo>
                  <a:cubicBezTo>
                    <a:pt x="1" y="2606"/>
                    <a:pt x="550" y="3429"/>
                    <a:pt x="1183" y="3429"/>
                  </a:cubicBezTo>
                  <a:cubicBezTo>
                    <a:pt x="1370" y="3429"/>
                    <a:pt x="1564" y="3357"/>
                    <a:pt x="1739" y="3187"/>
                  </a:cubicBezTo>
                  <a:lnTo>
                    <a:pt x="3523" y="1402"/>
                  </a:lnTo>
                  <a:cubicBezTo>
                    <a:pt x="4088" y="824"/>
                    <a:pt x="3536" y="0"/>
                    <a:pt x="29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8325307" y="4735798"/>
              <a:ext cx="132992" cy="112546"/>
            </a:xfrm>
            <a:custGeom>
              <a:rect b="b" l="l" r="r" t="t"/>
              <a:pathLst>
                <a:path extrusionOk="0" h="3446" w="4072">
                  <a:moveTo>
                    <a:pt x="2880" y="1"/>
                  </a:moveTo>
                  <a:cubicBezTo>
                    <a:pt x="2698" y="1"/>
                    <a:pt x="2511" y="72"/>
                    <a:pt x="2346" y="241"/>
                  </a:cubicBezTo>
                  <a:lnTo>
                    <a:pt x="579" y="2043"/>
                  </a:lnTo>
                  <a:cubicBezTo>
                    <a:pt x="0" y="2622"/>
                    <a:pt x="560" y="3445"/>
                    <a:pt x="1190" y="3445"/>
                  </a:cubicBezTo>
                  <a:cubicBezTo>
                    <a:pt x="1376" y="3445"/>
                    <a:pt x="1568" y="3374"/>
                    <a:pt x="1739" y="3203"/>
                  </a:cubicBezTo>
                  <a:lnTo>
                    <a:pt x="3505" y="1401"/>
                  </a:lnTo>
                  <a:cubicBezTo>
                    <a:pt x="4072" y="835"/>
                    <a:pt x="3505" y="1"/>
                    <a:pt x="28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BLANK_1_1">
    <p:bg>
      <p:bgPr>
        <a:solidFill>
          <a:srgbClr val="CAEA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 rot="2384148">
            <a:off x="-100323" y="2089371"/>
            <a:ext cx="861144" cy="2041647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 rot="2120696">
            <a:off x="7833488" y="3435826"/>
            <a:ext cx="2264167" cy="256905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3283789">
            <a:off x="-5213172" y="-150573"/>
            <a:ext cx="10376847" cy="2929654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563877" y="3808718"/>
            <a:ext cx="12062448" cy="3157536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7229702" y="3548152"/>
            <a:ext cx="485818" cy="660091"/>
            <a:chOff x="6885752" y="4461977"/>
            <a:chExt cx="485818" cy="660091"/>
          </a:xfrm>
        </p:grpSpPr>
        <p:sp>
          <p:nvSpPr>
            <p:cNvPr id="156" name="Google Shape;156;p5"/>
            <p:cNvSpPr/>
            <p:nvPr/>
          </p:nvSpPr>
          <p:spPr>
            <a:xfrm>
              <a:off x="7079557" y="4636643"/>
              <a:ext cx="122540" cy="134722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120382" y="4754186"/>
              <a:ext cx="116302" cy="142202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885752" y="4819702"/>
              <a:ext cx="166076" cy="160687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64267" y="4645265"/>
              <a:ext cx="105524" cy="110554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7221595" y="4474943"/>
              <a:ext cx="149975" cy="157519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994216" y="4977025"/>
              <a:ext cx="140242" cy="145043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200954" y="4845471"/>
              <a:ext cx="139132" cy="143149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7082365" y="4461977"/>
              <a:ext cx="123977" cy="13423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901919" y="4536507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5"/>
          <p:cNvGrpSpPr/>
          <p:nvPr/>
        </p:nvGrpSpPr>
        <p:grpSpPr>
          <a:xfrm>
            <a:off x="1202757" y="209698"/>
            <a:ext cx="485948" cy="659601"/>
            <a:chOff x="-200031" y="4394273"/>
            <a:chExt cx="485948" cy="659601"/>
          </a:xfrm>
        </p:grpSpPr>
        <p:sp>
          <p:nvSpPr>
            <p:cNvPr id="166" name="Google Shape;166;p5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914300" y="2049850"/>
            <a:ext cx="53154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6" name="Google Shape;176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177" name="Google Shape;177;p5"/>
          <p:cNvSpPr/>
          <p:nvPr/>
        </p:nvSpPr>
        <p:spPr>
          <a:xfrm>
            <a:off x="1156666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8661215" y="3429594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8638476" y="29938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066239" y="468489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8013208" y="613780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8488738" y="1503046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3858736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">
    <p:bg>
      <p:bgPr>
        <a:solidFill>
          <a:srgbClr val="CAEAE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/>
          <p:nvPr/>
        </p:nvSpPr>
        <p:spPr>
          <a:xfrm flipH="1" rot="-927928">
            <a:off x="-469236" y="4331530"/>
            <a:ext cx="2264027" cy="25693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 rot="3033663">
            <a:off x="-4629729" y="3352637"/>
            <a:ext cx="7815391" cy="2045802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 rot="1192642">
            <a:off x="-334026" y="3188568"/>
            <a:ext cx="664877" cy="682414"/>
            <a:chOff x="4007590" y="88411"/>
            <a:chExt cx="664893" cy="682431"/>
          </a:xfrm>
        </p:grpSpPr>
        <p:sp>
          <p:nvSpPr>
            <p:cNvPr id="188" name="Google Shape;188;p6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/>
          <p:nvPr/>
        </p:nvSpPr>
        <p:spPr>
          <a:xfrm rot="-4092756">
            <a:off x="6522888" y="-1881426"/>
            <a:ext cx="3109693" cy="2869532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6"/>
          <p:cNvGrpSpPr/>
          <p:nvPr/>
        </p:nvGrpSpPr>
        <p:grpSpPr>
          <a:xfrm rot="6791915">
            <a:off x="869087" y="-69469"/>
            <a:ext cx="485925" cy="659569"/>
            <a:chOff x="-200031" y="4394273"/>
            <a:chExt cx="485948" cy="659601"/>
          </a:xfrm>
        </p:grpSpPr>
        <p:sp>
          <p:nvSpPr>
            <p:cNvPr id="202" name="Google Shape;202;p6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6"/>
          <p:cNvSpPr/>
          <p:nvPr/>
        </p:nvSpPr>
        <p:spPr>
          <a:xfrm>
            <a:off x="8585953" y="350576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8380438" y="4290376"/>
            <a:ext cx="68815" cy="53628"/>
          </a:xfrm>
          <a:custGeom>
            <a:rect b="b" l="l" r="r" t="t"/>
            <a:pathLst>
              <a:path extrusionOk="0" h="1642" w="2107">
                <a:moveTo>
                  <a:pt x="1053" y="0"/>
                </a:moveTo>
                <a:cubicBezTo>
                  <a:pt x="1" y="0"/>
                  <a:pt x="1" y="1642"/>
                  <a:pt x="1053" y="1642"/>
                </a:cubicBezTo>
                <a:cubicBezTo>
                  <a:pt x="2106" y="1642"/>
                  <a:pt x="2106" y="0"/>
                  <a:pt x="1053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8163051" y="75087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775599" y="790010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495477" y="45054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254796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3875576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AEAE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/>
          <p:nvPr/>
        </p:nvSpPr>
        <p:spPr>
          <a:xfrm rot="8100000">
            <a:off x="-278399" y="2042341"/>
            <a:ext cx="961340" cy="1870177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 rot="-126148">
            <a:off x="7591773" y="-427061"/>
            <a:ext cx="2264304" cy="256926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3567219" y="864548"/>
            <a:ext cx="485948" cy="659601"/>
            <a:chOff x="-200031" y="4394273"/>
            <a:chExt cx="485948" cy="659601"/>
          </a:xfrm>
        </p:grpSpPr>
        <p:sp>
          <p:nvSpPr>
            <p:cNvPr id="223" name="Google Shape;223;p7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7"/>
          <p:cNvGrpSpPr/>
          <p:nvPr/>
        </p:nvGrpSpPr>
        <p:grpSpPr>
          <a:xfrm>
            <a:off x="8239027" y="912748"/>
            <a:ext cx="664893" cy="682431"/>
            <a:chOff x="4007590" y="88411"/>
            <a:chExt cx="664893" cy="682431"/>
          </a:xfrm>
        </p:grpSpPr>
        <p:sp>
          <p:nvSpPr>
            <p:cNvPr id="233" name="Google Shape;233;p7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7"/>
          <p:cNvSpPr/>
          <p:nvPr/>
        </p:nvSpPr>
        <p:spPr>
          <a:xfrm rot="3360588">
            <a:off x="8414219" y="1566898"/>
            <a:ext cx="619478" cy="124450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 rot="3314681">
            <a:off x="-2902669" y="3116336"/>
            <a:ext cx="5950699" cy="2357285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 txBox="1"/>
          <p:nvPr>
            <p:ph type="title"/>
          </p:nvPr>
        </p:nvSpPr>
        <p:spPr>
          <a:xfrm>
            <a:off x="4051975" y="1085913"/>
            <a:ext cx="1037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0"/>
              <a:buFont typeface="Indie Flower"/>
              <a:buNone/>
              <a:defRPr b="1" sz="7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248" name="Google Shape;248;p7"/>
          <p:cNvSpPr txBox="1"/>
          <p:nvPr>
            <p:ph idx="1" type="subTitle"/>
          </p:nvPr>
        </p:nvSpPr>
        <p:spPr>
          <a:xfrm>
            <a:off x="2973175" y="3379900"/>
            <a:ext cx="3197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 sz="16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None/>
              <a:defRPr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9" name="Google Shape;249;p7"/>
          <p:cNvSpPr txBox="1"/>
          <p:nvPr>
            <p:ph idx="2" type="subTitle"/>
          </p:nvPr>
        </p:nvSpPr>
        <p:spPr>
          <a:xfrm>
            <a:off x="2513550" y="2451297"/>
            <a:ext cx="411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60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250" name="Google Shape;250;p7"/>
          <p:cNvSpPr/>
          <p:nvPr/>
        </p:nvSpPr>
        <p:spPr>
          <a:xfrm flipH="1">
            <a:off x="8624178" y="3623504"/>
            <a:ext cx="46051" cy="35599"/>
          </a:xfrm>
          <a:custGeom>
            <a:rect b="b" l="l" r="r" t="t"/>
            <a:pathLst>
              <a:path extrusionOk="0" h="1090" w="1410">
                <a:moveTo>
                  <a:pt x="714" y="1"/>
                </a:moveTo>
                <a:cubicBezTo>
                  <a:pt x="0" y="1"/>
                  <a:pt x="0" y="1089"/>
                  <a:pt x="714" y="1089"/>
                </a:cubicBezTo>
                <a:cubicBezTo>
                  <a:pt x="1410" y="1089"/>
                  <a:pt x="1410" y="1"/>
                  <a:pt x="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 flipH="1">
            <a:off x="1156813" y="3226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 flipH="1">
            <a:off x="8146917" y="3226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19" y="2195"/>
                  <a:pt x="2819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 flipH="1">
            <a:off x="7964838" y="4652744"/>
            <a:ext cx="92101" cy="71133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 flipH="1">
            <a:off x="5788802" y="47238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 flipH="1">
            <a:off x="6110341" y="46782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CAEAE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/>
          <p:nvPr/>
        </p:nvSpPr>
        <p:spPr>
          <a:xfrm flipH="1" rot="10800000">
            <a:off x="-1906276" y="4272975"/>
            <a:ext cx="13489718" cy="2791400"/>
          </a:xfrm>
          <a:custGeom>
            <a:rect b="b" l="l" r="r" t="t"/>
            <a:pathLst>
              <a:path extrusionOk="0" h="104586" w="370444">
                <a:moveTo>
                  <a:pt x="366096" y="0"/>
                </a:moveTo>
                <a:lnTo>
                  <a:pt x="1053" y="12169"/>
                </a:lnTo>
                <a:lnTo>
                  <a:pt x="1053" y="12169"/>
                </a:lnTo>
                <a:lnTo>
                  <a:pt x="1" y="33544"/>
                </a:lnTo>
                <a:cubicBezTo>
                  <a:pt x="1" y="33544"/>
                  <a:pt x="19003" y="60397"/>
                  <a:pt x="68124" y="92282"/>
                </a:cubicBezTo>
                <a:cubicBezTo>
                  <a:pt x="82423" y="101569"/>
                  <a:pt x="94666" y="104586"/>
                  <a:pt x="105821" y="104586"/>
                </a:cubicBezTo>
                <a:cubicBezTo>
                  <a:pt x="126508" y="104586"/>
                  <a:pt x="143454" y="94212"/>
                  <a:pt x="162839" y="94212"/>
                </a:cubicBezTo>
                <a:cubicBezTo>
                  <a:pt x="168910" y="94212"/>
                  <a:pt x="175221" y="95230"/>
                  <a:pt x="181960" y="97903"/>
                </a:cubicBezTo>
                <a:cubicBezTo>
                  <a:pt x="186333" y="99637"/>
                  <a:pt x="190744" y="100400"/>
                  <a:pt x="195201" y="100400"/>
                </a:cubicBezTo>
                <a:cubicBezTo>
                  <a:pt x="227829" y="100400"/>
                  <a:pt x="262957" y="59510"/>
                  <a:pt x="304300" y="59510"/>
                </a:cubicBezTo>
                <a:cubicBezTo>
                  <a:pt x="308783" y="59510"/>
                  <a:pt x="313340" y="59991"/>
                  <a:pt x="317975" y="61058"/>
                </a:cubicBezTo>
                <a:cubicBezTo>
                  <a:pt x="322072" y="61998"/>
                  <a:pt x="325823" y="62433"/>
                  <a:pt x="329258" y="62433"/>
                </a:cubicBezTo>
                <a:cubicBezTo>
                  <a:pt x="370444" y="62433"/>
                  <a:pt x="366096" y="0"/>
                  <a:pt x="366096" y="0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8"/>
          <p:cNvGrpSpPr/>
          <p:nvPr/>
        </p:nvGrpSpPr>
        <p:grpSpPr>
          <a:xfrm rot="-9348812">
            <a:off x="521997" y="434330"/>
            <a:ext cx="568681" cy="404288"/>
            <a:chOff x="243080" y="224231"/>
            <a:chExt cx="568692" cy="404296"/>
          </a:xfrm>
        </p:grpSpPr>
        <p:sp>
          <p:nvSpPr>
            <p:cNvPr id="259" name="Google Shape;259;p8"/>
            <p:cNvSpPr/>
            <p:nvPr/>
          </p:nvSpPr>
          <p:spPr>
            <a:xfrm>
              <a:off x="513164" y="349435"/>
              <a:ext cx="130858" cy="105849"/>
            </a:xfrm>
            <a:custGeom>
              <a:rect b="b" l="l" r="r" t="t"/>
              <a:pathLst>
                <a:path extrusionOk="0" h="3314" w="4097">
                  <a:moveTo>
                    <a:pt x="2904" y="1"/>
                  </a:moveTo>
                  <a:cubicBezTo>
                    <a:pt x="2715" y="1"/>
                    <a:pt x="2520" y="72"/>
                    <a:pt x="2345" y="243"/>
                  </a:cubicBezTo>
                  <a:lnTo>
                    <a:pt x="596" y="1920"/>
                  </a:lnTo>
                  <a:cubicBezTo>
                    <a:pt x="1" y="2488"/>
                    <a:pt x="565" y="3313"/>
                    <a:pt x="1207" y="3313"/>
                  </a:cubicBezTo>
                  <a:cubicBezTo>
                    <a:pt x="1392" y="3313"/>
                    <a:pt x="1584" y="3244"/>
                    <a:pt x="1756" y="3080"/>
                  </a:cubicBezTo>
                  <a:lnTo>
                    <a:pt x="3505" y="1385"/>
                  </a:lnTo>
                  <a:cubicBezTo>
                    <a:pt x="4097" y="820"/>
                    <a:pt x="3541" y="1"/>
                    <a:pt x="2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348482" y="478281"/>
              <a:ext cx="180046" cy="150246"/>
            </a:xfrm>
            <a:custGeom>
              <a:rect b="b" l="l" r="r" t="t"/>
              <a:pathLst>
                <a:path extrusionOk="0" h="4704" w="5637">
                  <a:moveTo>
                    <a:pt x="4419" y="0"/>
                  </a:moveTo>
                  <a:cubicBezTo>
                    <a:pt x="4236" y="0"/>
                    <a:pt x="4048" y="66"/>
                    <a:pt x="3879" y="224"/>
                  </a:cubicBezTo>
                  <a:lnTo>
                    <a:pt x="596" y="3311"/>
                  </a:lnTo>
                  <a:cubicBezTo>
                    <a:pt x="0" y="3878"/>
                    <a:pt x="565" y="4703"/>
                    <a:pt x="1206" y="4703"/>
                  </a:cubicBezTo>
                  <a:cubicBezTo>
                    <a:pt x="1392" y="4703"/>
                    <a:pt x="1583" y="4634"/>
                    <a:pt x="1755" y="4470"/>
                  </a:cubicBezTo>
                  <a:lnTo>
                    <a:pt x="5038" y="1384"/>
                  </a:lnTo>
                  <a:cubicBezTo>
                    <a:pt x="5636" y="827"/>
                    <a:pt x="5064" y="0"/>
                    <a:pt x="44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08821" y="477131"/>
              <a:ext cx="141366" cy="116677"/>
            </a:xfrm>
            <a:custGeom>
              <a:rect b="b" l="l" r="r" t="t"/>
              <a:pathLst>
                <a:path extrusionOk="0" h="3653" w="4426">
                  <a:moveTo>
                    <a:pt x="3529" y="0"/>
                  </a:moveTo>
                  <a:cubicBezTo>
                    <a:pt x="3315" y="0"/>
                    <a:pt x="3097" y="91"/>
                    <a:pt x="2909" y="242"/>
                  </a:cubicBezTo>
                  <a:lnTo>
                    <a:pt x="357" y="2258"/>
                  </a:lnTo>
                  <a:cubicBezTo>
                    <a:pt x="1" y="2544"/>
                    <a:pt x="72" y="3132"/>
                    <a:pt x="357" y="3418"/>
                  </a:cubicBezTo>
                  <a:cubicBezTo>
                    <a:pt x="520" y="3580"/>
                    <a:pt x="711" y="3653"/>
                    <a:pt x="905" y="3653"/>
                  </a:cubicBezTo>
                  <a:cubicBezTo>
                    <a:pt x="1116" y="3653"/>
                    <a:pt x="1331" y="3567"/>
                    <a:pt x="1517" y="3418"/>
                  </a:cubicBezTo>
                  <a:lnTo>
                    <a:pt x="4069" y="1402"/>
                  </a:lnTo>
                  <a:cubicBezTo>
                    <a:pt x="4426" y="1116"/>
                    <a:pt x="4354" y="527"/>
                    <a:pt x="4069" y="242"/>
                  </a:cubicBezTo>
                  <a:cubicBezTo>
                    <a:pt x="3909" y="73"/>
                    <a:pt x="3721" y="0"/>
                    <a:pt x="35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386874" y="281531"/>
              <a:ext cx="132807" cy="108340"/>
            </a:xfrm>
            <a:custGeom>
              <a:rect b="b" l="l" r="r" t="t"/>
              <a:pathLst>
                <a:path extrusionOk="0" h="3392" w="4158">
                  <a:moveTo>
                    <a:pt x="3204" y="1"/>
                  </a:moveTo>
                  <a:cubicBezTo>
                    <a:pt x="3071" y="1"/>
                    <a:pt x="2943" y="38"/>
                    <a:pt x="2837" y="121"/>
                  </a:cubicBezTo>
                  <a:lnTo>
                    <a:pt x="500" y="1870"/>
                  </a:lnTo>
                  <a:cubicBezTo>
                    <a:pt x="125" y="2102"/>
                    <a:pt x="0" y="2583"/>
                    <a:pt x="197" y="2976"/>
                  </a:cubicBezTo>
                  <a:cubicBezTo>
                    <a:pt x="344" y="3222"/>
                    <a:pt x="653" y="3391"/>
                    <a:pt x="947" y="3391"/>
                  </a:cubicBezTo>
                  <a:cubicBezTo>
                    <a:pt x="1080" y="3391"/>
                    <a:pt x="1210" y="3357"/>
                    <a:pt x="1321" y="3279"/>
                  </a:cubicBezTo>
                  <a:lnTo>
                    <a:pt x="3640" y="1531"/>
                  </a:lnTo>
                  <a:cubicBezTo>
                    <a:pt x="4015" y="1299"/>
                    <a:pt x="4158" y="817"/>
                    <a:pt x="3944" y="424"/>
                  </a:cubicBezTo>
                  <a:cubicBezTo>
                    <a:pt x="3808" y="179"/>
                    <a:pt x="3496" y="1"/>
                    <a:pt x="32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25018" y="224231"/>
              <a:ext cx="141590" cy="128431"/>
            </a:xfrm>
            <a:custGeom>
              <a:rect b="b" l="l" r="r" t="t"/>
              <a:pathLst>
                <a:path extrusionOk="0" h="4021" w="4433">
                  <a:moveTo>
                    <a:pt x="3324" y="1"/>
                  </a:moveTo>
                  <a:cubicBezTo>
                    <a:pt x="3078" y="1"/>
                    <a:pt x="2834" y="122"/>
                    <a:pt x="2679" y="416"/>
                  </a:cubicBezTo>
                  <a:cubicBezTo>
                    <a:pt x="2233" y="1255"/>
                    <a:pt x="1555" y="1969"/>
                    <a:pt x="752" y="2486"/>
                  </a:cubicBezTo>
                  <a:cubicBezTo>
                    <a:pt x="0" y="2937"/>
                    <a:pt x="452" y="4021"/>
                    <a:pt x="1156" y="4021"/>
                  </a:cubicBezTo>
                  <a:cubicBezTo>
                    <a:pt x="1288" y="4021"/>
                    <a:pt x="1429" y="3983"/>
                    <a:pt x="1573" y="3896"/>
                  </a:cubicBezTo>
                  <a:cubicBezTo>
                    <a:pt x="2625" y="3253"/>
                    <a:pt x="3500" y="2325"/>
                    <a:pt x="4088" y="1237"/>
                  </a:cubicBezTo>
                  <a:cubicBezTo>
                    <a:pt x="4433" y="598"/>
                    <a:pt x="3870" y="1"/>
                    <a:pt x="33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680690" y="370612"/>
              <a:ext cx="131082" cy="109458"/>
            </a:xfrm>
            <a:custGeom>
              <a:rect b="b" l="l" r="r" t="t"/>
              <a:pathLst>
                <a:path extrusionOk="0" h="3427" w="4104">
                  <a:moveTo>
                    <a:pt x="2907" y="0"/>
                  </a:moveTo>
                  <a:cubicBezTo>
                    <a:pt x="2723" y="0"/>
                    <a:pt x="2533" y="71"/>
                    <a:pt x="2363" y="240"/>
                  </a:cubicBezTo>
                  <a:lnTo>
                    <a:pt x="579" y="2025"/>
                  </a:lnTo>
                  <a:cubicBezTo>
                    <a:pt x="0" y="2603"/>
                    <a:pt x="549" y="3427"/>
                    <a:pt x="1183" y="3427"/>
                  </a:cubicBezTo>
                  <a:cubicBezTo>
                    <a:pt x="1370" y="3427"/>
                    <a:pt x="1564" y="3355"/>
                    <a:pt x="1739" y="3184"/>
                  </a:cubicBezTo>
                  <a:lnTo>
                    <a:pt x="3523" y="1400"/>
                  </a:lnTo>
                  <a:cubicBezTo>
                    <a:pt x="4103" y="834"/>
                    <a:pt x="3539" y="0"/>
                    <a:pt x="29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43080" y="444617"/>
              <a:ext cx="129804" cy="110417"/>
            </a:xfrm>
            <a:custGeom>
              <a:rect b="b" l="l" r="r" t="t"/>
              <a:pathLst>
                <a:path extrusionOk="0" h="3457" w="4064">
                  <a:moveTo>
                    <a:pt x="2882" y="1"/>
                  </a:moveTo>
                  <a:cubicBezTo>
                    <a:pt x="2699" y="1"/>
                    <a:pt x="2510" y="72"/>
                    <a:pt x="2343" y="243"/>
                  </a:cubicBezTo>
                  <a:lnTo>
                    <a:pt x="577" y="2045"/>
                  </a:lnTo>
                  <a:cubicBezTo>
                    <a:pt x="1" y="2635"/>
                    <a:pt x="553" y="3457"/>
                    <a:pt x="1180" y="3457"/>
                  </a:cubicBezTo>
                  <a:cubicBezTo>
                    <a:pt x="1368" y="3457"/>
                    <a:pt x="1563" y="3382"/>
                    <a:pt x="1737" y="3205"/>
                  </a:cubicBezTo>
                  <a:lnTo>
                    <a:pt x="3485" y="1403"/>
                  </a:lnTo>
                  <a:cubicBezTo>
                    <a:pt x="4064" y="824"/>
                    <a:pt x="3504" y="1"/>
                    <a:pt x="2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8"/>
          <p:cNvSpPr/>
          <p:nvPr/>
        </p:nvSpPr>
        <p:spPr>
          <a:xfrm flipH="1" rot="-5686088">
            <a:off x="6775460" y="4161102"/>
            <a:ext cx="619318" cy="1244734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8"/>
          <p:cNvGrpSpPr/>
          <p:nvPr/>
        </p:nvGrpSpPr>
        <p:grpSpPr>
          <a:xfrm>
            <a:off x="7266007" y="4460579"/>
            <a:ext cx="475108" cy="645540"/>
            <a:chOff x="6925407" y="4474454"/>
            <a:chExt cx="475108" cy="645540"/>
          </a:xfrm>
        </p:grpSpPr>
        <p:sp>
          <p:nvSpPr>
            <p:cNvPr id="268" name="Google Shape;268;p8"/>
            <p:cNvSpPr/>
            <p:nvPr/>
          </p:nvSpPr>
          <p:spPr>
            <a:xfrm>
              <a:off x="7114939" y="4645270"/>
              <a:ext cx="119839" cy="131753"/>
            </a:xfrm>
            <a:custGeom>
              <a:rect b="b" l="l" r="r" t="t"/>
              <a:pathLst>
                <a:path extrusionOk="0" h="4125" w="3752">
                  <a:moveTo>
                    <a:pt x="2984" y="0"/>
                  </a:moveTo>
                  <a:cubicBezTo>
                    <a:pt x="2815" y="0"/>
                    <a:pt x="2643" y="72"/>
                    <a:pt x="2519" y="244"/>
                  </a:cubicBezTo>
                  <a:lnTo>
                    <a:pt x="289" y="3331"/>
                  </a:lnTo>
                  <a:cubicBezTo>
                    <a:pt x="1" y="3732"/>
                    <a:pt x="382" y="4124"/>
                    <a:pt x="776" y="4124"/>
                  </a:cubicBezTo>
                  <a:cubicBezTo>
                    <a:pt x="943" y="4124"/>
                    <a:pt x="1113" y="4054"/>
                    <a:pt x="1235" y="3884"/>
                  </a:cubicBezTo>
                  <a:lnTo>
                    <a:pt x="3465" y="797"/>
                  </a:lnTo>
                  <a:cubicBezTo>
                    <a:pt x="3752" y="386"/>
                    <a:pt x="3376" y="0"/>
                    <a:pt x="2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7154864" y="4760222"/>
              <a:ext cx="113738" cy="139067"/>
            </a:xfrm>
            <a:custGeom>
              <a:rect b="b" l="l" r="r" t="t"/>
              <a:pathLst>
                <a:path extrusionOk="0" h="4354" w="3561">
                  <a:moveTo>
                    <a:pt x="2816" y="1"/>
                  </a:moveTo>
                  <a:cubicBezTo>
                    <a:pt x="2653" y="1"/>
                    <a:pt x="2493" y="79"/>
                    <a:pt x="2393" y="267"/>
                  </a:cubicBezTo>
                  <a:cubicBezTo>
                    <a:pt x="1823" y="1391"/>
                    <a:pt x="1127" y="2426"/>
                    <a:pt x="342" y="3389"/>
                  </a:cubicBezTo>
                  <a:cubicBezTo>
                    <a:pt x="1" y="3799"/>
                    <a:pt x="368" y="4354"/>
                    <a:pt x="760" y="4354"/>
                  </a:cubicBezTo>
                  <a:cubicBezTo>
                    <a:pt x="881" y="4354"/>
                    <a:pt x="1004" y="4301"/>
                    <a:pt x="1109" y="4175"/>
                  </a:cubicBezTo>
                  <a:cubicBezTo>
                    <a:pt x="1983" y="3140"/>
                    <a:pt x="2715" y="2016"/>
                    <a:pt x="3339" y="820"/>
                  </a:cubicBezTo>
                  <a:cubicBezTo>
                    <a:pt x="3561" y="389"/>
                    <a:pt x="3179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925407" y="4824293"/>
              <a:ext cx="162415" cy="157145"/>
            </a:xfrm>
            <a:custGeom>
              <a:rect b="b" l="l" r="r" t="t"/>
              <a:pathLst>
                <a:path extrusionOk="0" h="4920" w="5085">
                  <a:moveTo>
                    <a:pt x="3829" y="0"/>
                  </a:moveTo>
                  <a:cubicBezTo>
                    <a:pt x="3649" y="0"/>
                    <a:pt x="3464" y="61"/>
                    <a:pt x="3297" y="206"/>
                  </a:cubicBezTo>
                  <a:cubicBezTo>
                    <a:pt x="2119" y="1205"/>
                    <a:pt x="1138" y="2383"/>
                    <a:pt x="371" y="3703"/>
                  </a:cubicBezTo>
                  <a:cubicBezTo>
                    <a:pt x="0" y="4333"/>
                    <a:pt x="570" y="4920"/>
                    <a:pt x="1133" y="4920"/>
                  </a:cubicBezTo>
                  <a:cubicBezTo>
                    <a:pt x="1384" y="4920"/>
                    <a:pt x="1633" y="4804"/>
                    <a:pt x="1798" y="4524"/>
                  </a:cubicBezTo>
                  <a:cubicBezTo>
                    <a:pt x="2494" y="3328"/>
                    <a:pt x="3386" y="2258"/>
                    <a:pt x="4439" y="1366"/>
                  </a:cubicBezTo>
                  <a:cubicBezTo>
                    <a:pt x="5085" y="832"/>
                    <a:pt x="4493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7002191" y="4653702"/>
              <a:ext cx="103198" cy="108117"/>
            </a:xfrm>
            <a:custGeom>
              <a:rect b="b" l="l" r="r" t="t"/>
              <a:pathLst>
                <a:path extrusionOk="0" h="3385" w="3231">
                  <a:moveTo>
                    <a:pt x="2267" y="0"/>
                  </a:moveTo>
                  <a:cubicBezTo>
                    <a:pt x="1984" y="0"/>
                    <a:pt x="1708" y="139"/>
                    <a:pt x="1553" y="390"/>
                  </a:cubicBezTo>
                  <a:lnTo>
                    <a:pt x="268" y="2157"/>
                  </a:lnTo>
                  <a:cubicBezTo>
                    <a:pt x="1" y="2514"/>
                    <a:pt x="197" y="3085"/>
                    <a:pt x="554" y="3281"/>
                  </a:cubicBezTo>
                  <a:cubicBezTo>
                    <a:pt x="682" y="3351"/>
                    <a:pt x="822" y="3385"/>
                    <a:pt x="960" y="3385"/>
                  </a:cubicBezTo>
                  <a:cubicBezTo>
                    <a:pt x="1245" y="3385"/>
                    <a:pt x="1522" y="3242"/>
                    <a:pt x="1678" y="2978"/>
                  </a:cubicBezTo>
                  <a:lnTo>
                    <a:pt x="2963" y="1211"/>
                  </a:lnTo>
                  <a:cubicBezTo>
                    <a:pt x="3230" y="872"/>
                    <a:pt x="3034" y="319"/>
                    <a:pt x="2677" y="105"/>
                  </a:cubicBezTo>
                  <a:cubicBezTo>
                    <a:pt x="2548" y="34"/>
                    <a:pt x="2406" y="0"/>
                    <a:pt x="2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7253846" y="4487135"/>
              <a:ext cx="146668" cy="154047"/>
            </a:xfrm>
            <a:custGeom>
              <a:rect b="b" l="l" r="r" t="t"/>
              <a:pathLst>
                <a:path extrusionOk="0" h="4823" w="4592">
                  <a:moveTo>
                    <a:pt x="3518" y="1"/>
                  </a:moveTo>
                  <a:cubicBezTo>
                    <a:pt x="3378" y="1"/>
                    <a:pt x="3229" y="50"/>
                    <a:pt x="3077" y="163"/>
                  </a:cubicBezTo>
                  <a:cubicBezTo>
                    <a:pt x="1882" y="1038"/>
                    <a:pt x="918" y="2215"/>
                    <a:pt x="294" y="3571"/>
                  </a:cubicBezTo>
                  <a:cubicBezTo>
                    <a:pt x="1" y="4230"/>
                    <a:pt x="568" y="4823"/>
                    <a:pt x="1098" y="4823"/>
                  </a:cubicBezTo>
                  <a:cubicBezTo>
                    <a:pt x="1343" y="4823"/>
                    <a:pt x="1580" y="4696"/>
                    <a:pt x="1721" y="4392"/>
                  </a:cubicBezTo>
                  <a:cubicBezTo>
                    <a:pt x="2203" y="3286"/>
                    <a:pt x="2952" y="2322"/>
                    <a:pt x="3916" y="1573"/>
                  </a:cubicBezTo>
                  <a:cubicBezTo>
                    <a:pt x="4591" y="1059"/>
                    <a:pt x="4167" y="1"/>
                    <a:pt x="3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7031480" y="4978148"/>
              <a:ext cx="137150" cy="141846"/>
            </a:xfrm>
            <a:custGeom>
              <a:rect b="b" l="l" r="r" t="t"/>
              <a:pathLst>
                <a:path extrusionOk="0" h="4441" w="4294">
                  <a:moveTo>
                    <a:pt x="3391" y="0"/>
                  </a:moveTo>
                  <a:cubicBezTo>
                    <a:pt x="3175" y="0"/>
                    <a:pt x="2956" y="91"/>
                    <a:pt x="2777" y="242"/>
                  </a:cubicBezTo>
                  <a:cubicBezTo>
                    <a:pt x="1760" y="1045"/>
                    <a:pt x="939" y="2062"/>
                    <a:pt x="333" y="3204"/>
                  </a:cubicBezTo>
                  <a:cubicBezTo>
                    <a:pt x="1" y="3843"/>
                    <a:pt x="567" y="4440"/>
                    <a:pt x="1114" y="4440"/>
                  </a:cubicBezTo>
                  <a:cubicBezTo>
                    <a:pt x="1362" y="4440"/>
                    <a:pt x="1605" y="4319"/>
                    <a:pt x="1760" y="4025"/>
                  </a:cubicBezTo>
                  <a:cubicBezTo>
                    <a:pt x="2295" y="3008"/>
                    <a:pt x="3027" y="2116"/>
                    <a:pt x="3937" y="1384"/>
                  </a:cubicBezTo>
                  <a:cubicBezTo>
                    <a:pt x="4294" y="1116"/>
                    <a:pt x="4222" y="528"/>
                    <a:pt x="3937" y="242"/>
                  </a:cubicBezTo>
                  <a:cubicBezTo>
                    <a:pt x="3777" y="73"/>
                    <a:pt x="3585" y="0"/>
                    <a:pt x="3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7233660" y="4849494"/>
              <a:ext cx="136064" cy="139993"/>
            </a:xfrm>
            <a:custGeom>
              <a:rect b="b" l="l" r="r" t="t"/>
              <a:pathLst>
                <a:path extrusionOk="0" h="4383" w="4260">
                  <a:moveTo>
                    <a:pt x="3109" y="0"/>
                  </a:moveTo>
                  <a:cubicBezTo>
                    <a:pt x="2859" y="0"/>
                    <a:pt x="2606" y="106"/>
                    <a:pt x="2424" y="363"/>
                  </a:cubicBezTo>
                  <a:lnTo>
                    <a:pt x="426" y="3199"/>
                  </a:lnTo>
                  <a:cubicBezTo>
                    <a:pt x="1" y="3800"/>
                    <a:pt x="575" y="4383"/>
                    <a:pt x="1165" y="4383"/>
                  </a:cubicBezTo>
                  <a:cubicBezTo>
                    <a:pt x="1417" y="4383"/>
                    <a:pt x="1672" y="4276"/>
                    <a:pt x="1853" y="4020"/>
                  </a:cubicBezTo>
                  <a:lnTo>
                    <a:pt x="3834" y="1183"/>
                  </a:lnTo>
                  <a:cubicBezTo>
                    <a:pt x="4259" y="583"/>
                    <a:pt x="3694" y="0"/>
                    <a:pt x="3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7117686" y="4474454"/>
              <a:ext cx="121244" cy="131273"/>
            </a:xfrm>
            <a:custGeom>
              <a:rect b="b" l="l" r="r" t="t"/>
              <a:pathLst>
                <a:path extrusionOk="0" h="4110" w="3796">
                  <a:moveTo>
                    <a:pt x="2648" y="1"/>
                  </a:moveTo>
                  <a:cubicBezTo>
                    <a:pt x="2401" y="1"/>
                    <a:pt x="2154" y="113"/>
                    <a:pt x="1987" y="382"/>
                  </a:cubicBezTo>
                  <a:lnTo>
                    <a:pt x="399" y="2898"/>
                  </a:lnTo>
                  <a:cubicBezTo>
                    <a:pt x="0" y="3521"/>
                    <a:pt x="577" y="4109"/>
                    <a:pt x="1149" y="4109"/>
                  </a:cubicBezTo>
                  <a:cubicBezTo>
                    <a:pt x="1396" y="4109"/>
                    <a:pt x="1642" y="4000"/>
                    <a:pt x="1809" y="3736"/>
                  </a:cubicBezTo>
                  <a:lnTo>
                    <a:pt x="3397" y="1221"/>
                  </a:lnTo>
                  <a:cubicBezTo>
                    <a:pt x="3795" y="598"/>
                    <a:pt x="3220" y="1"/>
                    <a:pt x="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941217" y="4547341"/>
              <a:ext cx="120286" cy="126546"/>
            </a:xfrm>
            <a:custGeom>
              <a:rect b="b" l="l" r="r" t="t"/>
              <a:pathLst>
                <a:path extrusionOk="0" h="3962" w="3766">
                  <a:moveTo>
                    <a:pt x="2875" y="0"/>
                  </a:moveTo>
                  <a:cubicBezTo>
                    <a:pt x="2668" y="0"/>
                    <a:pt x="2463" y="80"/>
                    <a:pt x="2302" y="241"/>
                  </a:cubicBezTo>
                  <a:lnTo>
                    <a:pt x="304" y="2561"/>
                  </a:lnTo>
                  <a:cubicBezTo>
                    <a:pt x="1" y="2882"/>
                    <a:pt x="1" y="3399"/>
                    <a:pt x="304" y="3720"/>
                  </a:cubicBezTo>
                  <a:cubicBezTo>
                    <a:pt x="464" y="3881"/>
                    <a:pt x="674" y="3961"/>
                    <a:pt x="884" y="3961"/>
                  </a:cubicBezTo>
                  <a:cubicBezTo>
                    <a:pt x="1093" y="3961"/>
                    <a:pt x="1303" y="3881"/>
                    <a:pt x="1464" y="3720"/>
                  </a:cubicBezTo>
                  <a:lnTo>
                    <a:pt x="3462" y="1401"/>
                  </a:lnTo>
                  <a:cubicBezTo>
                    <a:pt x="3765" y="1062"/>
                    <a:pt x="3765" y="562"/>
                    <a:pt x="3462" y="241"/>
                  </a:cubicBezTo>
                  <a:cubicBezTo>
                    <a:pt x="3293" y="80"/>
                    <a:pt x="3083" y="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278" name="Google Shape;278;p8"/>
          <p:cNvSpPr/>
          <p:nvPr/>
        </p:nvSpPr>
        <p:spPr>
          <a:xfrm>
            <a:off x="243064" y="375722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464141" y="1269064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1156666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8661729" y="3464831"/>
            <a:ext cx="45610" cy="35358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628669" y="4661016"/>
            <a:ext cx="90071" cy="69565"/>
          </a:xfrm>
          <a:custGeom>
            <a:rect b="b" l="l" r="r" t="t"/>
            <a:pathLst>
              <a:path extrusionOk="0" h="2178" w="2820">
                <a:moveTo>
                  <a:pt x="1410" y="1"/>
                </a:moveTo>
                <a:cubicBezTo>
                  <a:pt x="0" y="1"/>
                  <a:pt x="0" y="2178"/>
                  <a:pt x="1410" y="2178"/>
                </a:cubicBezTo>
                <a:cubicBezTo>
                  <a:pt x="2820" y="2178"/>
                  <a:pt x="2820" y="1"/>
                  <a:pt x="14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7916583" y="513254"/>
            <a:ext cx="67841" cy="52477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8493054" y="1580754"/>
            <a:ext cx="90071" cy="70108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CAEAE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/>
          <p:nvPr/>
        </p:nvSpPr>
        <p:spPr>
          <a:xfrm rot="2120696">
            <a:off x="6499038" y="3836051"/>
            <a:ext cx="2264167" cy="2569056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 flipH="1" rot="-1840968">
            <a:off x="5447744" y="3401824"/>
            <a:ext cx="7815015" cy="2045703"/>
          </a:xfrm>
          <a:custGeom>
            <a:rect b="b" l="l" r="r" t="t"/>
            <a:pathLst>
              <a:path extrusionOk="0" h="96679" w="369334">
                <a:moveTo>
                  <a:pt x="263831" y="0"/>
                </a:moveTo>
                <a:cubicBezTo>
                  <a:pt x="244577" y="0"/>
                  <a:pt x="228205" y="8705"/>
                  <a:pt x="210095" y="8705"/>
                </a:cubicBezTo>
                <a:cubicBezTo>
                  <a:pt x="203509" y="8705"/>
                  <a:pt x="196694" y="7554"/>
                  <a:pt x="189426" y="4415"/>
                </a:cubicBezTo>
                <a:cubicBezTo>
                  <a:pt x="184718" y="2378"/>
                  <a:pt x="179930" y="1495"/>
                  <a:pt x="175058" y="1495"/>
                </a:cubicBezTo>
                <a:cubicBezTo>
                  <a:pt x="143264" y="1495"/>
                  <a:pt x="107921" y="39109"/>
                  <a:pt x="67883" y="39109"/>
                </a:cubicBezTo>
                <a:cubicBezTo>
                  <a:pt x="62780" y="39109"/>
                  <a:pt x="57600" y="38498"/>
                  <a:pt x="52341" y="37120"/>
                </a:cubicBezTo>
                <a:cubicBezTo>
                  <a:pt x="47790" y="35927"/>
                  <a:pt x="43651" y="35382"/>
                  <a:pt x="39889" y="35382"/>
                </a:cubicBezTo>
                <a:cubicBezTo>
                  <a:pt x="1" y="35382"/>
                  <a:pt x="2400" y="96679"/>
                  <a:pt x="2400" y="96679"/>
                </a:cubicBezTo>
                <a:lnTo>
                  <a:pt x="367639" y="95572"/>
                </a:lnTo>
                <a:lnTo>
                  <a:pt x="369334" y="74233"/>
                </a:lnTo>
                <a:cubicBezTo>
                  <a:pt x="369334" y="74233"/>
                  <a:pt x="351152" y="46826"/>
                  <a:pt x="303031" y="13461"/>
                </a:cubicBezTo>
                <a:cubicBezTo>
                  <a:pt x="288221" y="3196"/>
                  <a:pt x="275497" y="0"/>
                  <a:pt x="263831" y="0"/>
                </a:cubicBezTo>
                <a:close/>
              </a:path>
            </a:pathLst>
          </a:custGeom>
          <a:solidFill>
            <a:srgbClr val="FFF6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9"/>
          <p:cNvGrpSpPr/>
          <p:nvPr/>
        </p:nvGrpSpPr>
        <p:grpSpPr>
          <a:xfrm flipH="1">
            <a:off x="8632599" y="3043361"/>
            <a:ext cx="664893" cy="682431"/>
            <a:chOff x="4007590" y="88411"/>
            <a:chExt cx="664893" cy="682431"/>
          </a:xfrm>
        </p:grpSpPr>
        <p:sp>
          <p:nvSpPr>
            <p:cNvPr id="289" name="Google Shape;289;p9"/>
            <p:cNvSpPr/>
            <p:nvPr/>
          </p:nvSpPr>
          <p:spPr>
            <a:xfrm>
              <a:off x="4200839" y="262685"/>
              <a:ext cx="122573" cy="134625"/>
            </a:xfrm>
            <a:custGeom>
              <a:rect b="b" l="l" r="r" t="t"/>
              <a:pathLst>
                <a:path extrusionOk="0" h="4122" w="3753">
                  <a:moveTo>
                    <a:pt x="2979" y="0"/>
                  </a:moveTo>
                  <a:cubicBezTo>
                    <a:pt x="2811" y="0"/>
                    <a:pt x="2641" y="71"/>
                    <a:pt x="2519" y="241"/>
                  </a:cubicBezTo>
                  <a:lnTo>
                    <a:pt x="288" y="3328"/>
                  </a:lnTo>
                  <a:cubicBezTo>
                    <a:pt x="0" y="3729"/>
                    <a:pt x="381" y="4121"/>
                    <a:pt x="775" y="4121"/>
                  </a:cubicBezTo>
                  <a:cubicBezTo>
                    <a:pt x="942" y="4121"/>
                    <a:pt x="1112" y="4051"/>
                    <a:pt x="1234" y="3881"/>
                  </a:cubicBezTo>
                  <a:lnTo>
                    <a:pt x="3464" y="776"/>
                  </a:lnTo>
                  <a:cubicBezTo>
                    <a:pt x="3752" y="388"/>
                    <a:pt x="3373" y="0"/>
                    <a:pt x="2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549942" y="350703"/>
              <a:ext cx="122540" cy="134723"/>
            </a:xfrm>
            <a:custGeom>
              <a:rect b="b" l="l" r="r" t="t"/>
              <a:pathLst>
                <a:path extrusionOk="0" h="4125" w="3752">
                  <a:moveTo>
                    <a:pt x="2976" y="0"/>
                  </a:moveTo>
                  <a:cubicBezTo>
                    <a:pt x="2809" y="0"/>
                    <a:pt x="2640" y="71"/>
                    <a:pt x="2517" y="240"/>
                  </a:cubicBezTo>
                  <a:lnTo>
                    <a:pt x="287" y="3345"/>
                  </a:lnTo>
                  <a:cubicBezTo>
                    <a:pt x="1" y="3743"/>
                    <a:pt x="375" y="4124"/>
                    <a:pt x="766" y="4124"/>
                  </a:cubicBezTo>
                  <a:cubicBezTo>
                    <a:pt x="936" y="4124"/>
                    <a:pt x="1109" y="4053"/>
                    <a:pt x="1233" y="3880"/>
                  </a:cubicBezTo>
                  <a:lnTo>
                    <a:pt x="3463" y="794"/>
                  </a:lnTo>
                  <a:cubicBezTo>
                    <a:pt x="3751" y="392"/>
                    <a:pt x="3371" y="0"/>
                    <a:pt x="2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241696" y="379999"/>
              <a:ext cx="116857" cy="142430"/>
            </a:xfrm>
            <a:custGeom>
              <a:rect b="b" l="l" r="r" t="t"/>
              <a:pathLst>
                <a:path extrusionOk="0" h="4361" w="3578">
                  <a:moveTo>
                    <a:pt x="2827" y="1"/>
                  </a:moveTo>
                  <a:cubicBezTo>
                    <a:pt x="2666" y="1"/>
                    <a:pt x="2508" y="80"/>
                    <a:pt x="2410" y="271"/>
                  </a:cubicBezTo>
                  <a:cubicBezTo>
                    <a:pt x="1839" y="1395"/>
                    <a:pt x="1143" y="2430"/>
                    <a:pt x="340" y="3394"/>
                  </a:cubicBezTo>
                  <a:cubicBezTo>
                    <a:pt x="0" y="3815"/>
                    <a:pt x="364" y="4360"/>
                    <a:pt x="762" y="4360"/>
                  </a:cubicBezTo>
                  <a:cubicBezTo>
                    <a:pt x="886" y="4360"/>
                    <a:pt x="1014" y="4307"/>
                    <a:pt x="1125" y="4179"/>
                  </a:cubicBezTo>
                  <a:cubicBezTo>
                    <a:pt x="1981" y="3144"/>
                    <a:pt x="2731" y="2020"/>
                    <a:pt x="3355" y="824"/>
                  </a:cubicBezTo>
                  <a:cubicBezTo>
                    <a:pt x="3578" y="404"/>
                    <a:pt x="3192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007590" y="445875"/>
              <a:ext cx="165684" cy="160753"/>
            </a:xfrm>
            <a:custGeom>
              <a:rect b="b" l="l" r="r" t="t"/>
              <a:pathLst>
                <a:path extrusionOk="0" h="4922" w="5073">
                  <a:moveTo>
                    <a:pt x="3814" y="1"/>
                  </a:moveTo>
                  <a:cubicBezTo>
                    <a:pt x="3634" y="1"/>
                    <a:pt x="3449" y="60"/>
                    <a:pt x="3279" y="199"/>
                  </a:cubicBezTo>
                  <a:cubicBezTo>
                    <a:pt x="2119" y="1198"/>
                    <a:pt x="1138" y="2376"/>
                    <a:pt x="371" y="3696"/>
                  </a:cubicBezTo>
                  <a:cubicBezTo>
                    <a:pt x="1" y="4326"/>
                    <a:pt x="570" y="4921"/>
                    <a:pt x="1127" y="4921"/>
                  </a:cubicBezTo>
                  <a:cubicBezTo>
                    <a:pt x="1375" y="4921"/>
                    <a:pt x="1621" y="4803"/>
                    <a:pt x="1780" y="4517"/>
                  </a:cubicBezTo>
                  <a:cubicBezTo>
                    <a:pt x="2476" y="3322"/>
                    <a:pt x="3386" y="2251"/>
                    <a:pt x="4439" y="1359"/>
                  </a:cubicBezTo>
                  <a:cubicBezTo>
                    <a:pt x="5072" y="824"/>
                    <a:pt x="4484" y="1"/>
                    <a:pt x="3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086104" y="271209"/>
              <a:ext cx="105524" cy="110587"/>
            </a:xfrm>
            <a:custGeom>
              <a:rect b="b" l="l" r="r" t="t"/>
              <a:pathLst>
                <a:path extrusionOk="0" h="3386" w="3231">
                  <a:moveTo>
                    <a:pt x="2254" y="1"/>
                  </a:moveTo>
                  <a:cubicBezTo>
                    <a:pt x="1976" y="1"/>
                    <a:pt x="1709" y="140"/>
                    <a:pt x="1553" y="391"/>
                  </a:cubicBezTo>
                  <a:lnTo>
                    <a:pt x="251" y="2175"/>
                  </a:lnTo>
                  <a:cubicBezTo>
                    <a:pt x="1" y="2532"/>
                    <a:pt x="197" y="3085"/>
                    <a:pt x="554" y="3281"/>
                  </a:cubicBezTo>
                  <a:cubicBezTo>
                    <a:pt x="684" y="3352"/>
                    <a:pt x="823" y="3386"/>
                    <a:pt x="960" y="3386"/>
                  </a:cubicBezTo>
                  <a:cubicBezTo>
                    <a:pt x="1237" y="3386"/>
                    <a:pt x="1505" y="3247"/>
                    <a:pt x="1660" y="2996"/>
                  </a:cubicBezTo>
                  <a:lnTo>
                    <a:pt x="2963" y="1211"/>
                  </a:lnTo>
                  <a:cubicBezTo>
                    <a:pt x="3230" y="872"/>
                    <a:pt x="3016" y="319"/>
                    <a:pt x="2659" y="105"/>
                  </a:cubicBezTo>
                  <a:cubicBezTo>
                    <a:pt x="2530" y="34"/>
                    <a:pt x="2391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4343432" y="100920"/>
              <a:ext cx="149877" cy="157487"/>
            </a:xfrm>
            <a:custGeom>
              <a:rect b="b" l="l" r="r" t="t"/>
              <a:pathLst>
                <a:path extrusionOk="0" h="4822" w="4589">
                  <a:moveTo>
                    <a:pt x="3512" y="0"/>
                  </a:moveTo>
                  <a:cubicBezTo>
                    <a:pt x="3373" y="0"/>
                    <a:pt x="3226" y="49"/>
                    <a:pt x="3077" y="163"/>
                  </a:cubicBezTo>
                  <a:cubicBezTo>
                    <a:pt x="1864" y="1037"/>
                    <a:pt x="918" y="2214"/>
                    <a:pt x="294" y="3571"/>
                  </a:cubicBezTo>
                  <a:cubicBezTo>
                    <a:pt x="1" y="4230"/>
                    <a:pt x="568" y="4822"/>
                    <a:pt x="1093" y="4822"/>
                  </a:cubicBezTo>
                  <a:cubicBezTo>
                    <a:pt x="1335" y="4822"/>
                    <a:pt x="1568" y="4696"/>
                    <a:pt x="1703" y="4391"/>
                  </a:cubicBezTo>
                  <a:cubicBezTo>
                    <a:pt x="2185" y="3285"/>
                    <a:pt x="2935" y="2322"/>
                    <a:pt x="3898" y="1572"/>
                  </a:cubicBezTo>
                  <a:cubicBezTo>
                    <a:pt x="4588" y="1058"/>
                    <a:pt x="415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4115662" y="602969"/>
              <a:ext cx="140079" cy="144782"/>
            </a:xfrm>
            <a:custGeom>
              <a:rect b="b" l="l" r="r" t="t"/>
              <a:pathLst>
                <a:path extrusionOk="0" h="4433" w="4289">
                  <a:moveTo>
                    <a:pt x="3392" y="1"/>
                  </a:moveTo>
                  <a:cubicBezTo>
                    <a:pt x="3178" y="1"/>
                    <a:pt x="2960" y="92"/>
                    <a:pt x="2771" y="242"/>
                  </a:cubicBezTo>
                  <a:cubicBezTo>
                    <a:pt x="1772" y="1045"/>
                    <a:pt x="934" y="2044"/>
                    <a:pt x="345" y="3204"/>
                  </a:cubicBezTo>
                  <a:cubicBezTo>
                    <a:pt x="0" y="3844"/>
                    <a:pt x="572" y="4433"/>
                    <a:pt x="1118" y="4433"/>
                  </a:cubicBezTo>
                  <a:cubicBezTo>
                    <a:pt x="1364" y="4433"/>
                    <a:pt x="1605" y="4313"/>
                    <a:pt x="1754" y="4025"/>
                  </a:cubicBezTo>
                  <a:cubicBezTo>
                    <a:pt x="2290" y="3008"/>
                    <a:pt x="3039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83" y="1"/>
                    <a:pt x="3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4323379" y="471415"/>
              <a:ext cx="138936" cy="143149"/>
            </a:xfrm>
            <a:custGeom>
              <a:rect b="b" l="l" r="r" t="t"/>
              <a:pathLst>
                <a:path extrusionOk="0" h="4383" w="4254">
                  <a:moveTo>
                    <a:pt x="3087" y="0"/>
                  </a:moveTo>
                  <a:cubicBezTo>
                    <a:pt x="2835" y="0"/>
                    <a:pt x="2583" y="107"/>
                    <a:pt x="2407" y="363"/>
                  </a:cubicBezTo>
                  <a:lnTo>
                    <a:pt x="426" y="3200"/>
                  </a:lnTo>
                  <a:cubicBezTo>
                    <a:pt x="1" y="3800"/>
                    <a:pt x="566" y="4383"/>
                    <a:pt x="1151" y="4383"/>
                  </a:cubicBezTo>
                  <a:cubicBezTo>
                    <a:pt x="1401" y="4383"/>
                    <a:pt x="1654" y="4277"/>
                    <a:pt x="1836" y="4020"/>
                  </a:cubicBezTo>
                  <a:lnTo>
                    <a:pt x="3816" y="1184"/>
                  </a:lnTo>
                  <a:cubicBezTo>
                    <a:pt x="4254" y="583"/>
                    <a:pt x="3675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4409699" y="627595"/>
              <a:ext cx="139034" cy="143247"/>
            </a:xfrm>
            <a:custGeom>
              <a:rect b="b" l="l" r="r" t="t"/>
              <a:pathLst>
                <a:path extrusionOk="0" h="4386" w="4257">
                  <a:moveTo>
                    <a:pt x="3107" y="0"/>
                  </a:moveTo>
                  <a:cubicBezTo>
                    <a:pt x="2857" y="0"/>
                    <a:pt x="2604" y="106"/>
                    <a:pt x="2422" y="363"/>
                  </a:cubicBezTo>
                  <a:lnTo>
                    <a:pt x="424" y="3200"/>
                  </a:lnTo>
                  <a:cubicBezTo>
                    <a:pt x="0" y="3810"/>
                    <a:pt x="569" y="4386"/>
                    <a:pt x="1157" y="4386"/>
                  </a:cubicBezTo>
                  <a:cubicBezTo>
                    <a:pt x="1411" y="4386"/>
                    <a:pt x="1668" y="4279"/>
                    <a:pt x="1851" y="4020"/>
                  </a:cubicBezTo>
                  <a:lnTo>
                    <a:pt x="3832" y="1183"/>
                  </a:lnTo>
                  <a:cubicBezTo>
                    <a:pt x="4257" y="583"/>
                    <a:pt x="3692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4472570" y="191127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095" y="0"/>
                  </a:moveTo>
                  <a:cubicBezTo>
                    <a:pt x="2843" y="0"/>
                    <a:pt x="2588" y="106"/>
                    <a:pt x="2406" y="362"/>
                  </a:cubicBezTo>
                  <a:lnTo>
                    <a:pt x="426" y="3199"/>
                  </a:lnTo>
                  <a:cubicBezTo>
                    <a:pt x="1" y="3800"/>
                    <a:pt x="566" y="4382"/>
                    <a:pt x="1151" y="4382"/>
                  </a:cubicBezTo>
                  <a:cubicBezTo>
                    <a:pt x="1401" y="4382"/>
                    <a:pt x="1654" y="4276"/>
                    <a:pt x="1835" y="4020"/>
                  </a:cubicBezTo>
                  <a:lnTo>
                    <a:pt x="3834" y="1183"/>
                  </a:lnTo>
                  <a:cubicBezTo>
                    <a:pt x="4259" y="583"/>
                    <a:pt x="3685" y="0"/>
                    <a:pt x="3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204268" y="88411"/>
              <a:ext cx="123847" cy="134135"/>
            </a:xfrm>
            <a:custGeom>
              <a:rect b="b" l="l" r="r" t="t"/>
              <a:pathLst>
                <a:path extrusionOk="0" h="4107" w="3792">
                  <a:moveTo>
                    <a:pt x="2654" y="0"/>
                  </a:moveTo>
                  <a:cubicBezTo>
                    <a:pt x="2404" y="0"/>
                    <a:pt x="2154" y="113"/>
                    <a:pt x="1985" y="385"/>
                  </a:cubicBezTo>
                  <a:lnTo>
                    <a:pt x="397" y="2901"/>
                  </a:lnTo>
                  <a:cubicBezTo>
                    <a:pt x="1" y="3521"/>
                    <a:pt x="569" y="4106"/>
                    <a:pt x="1139" y="4106"/>
                  </a:cubicBezTo>
                  <a:cubicBezTo>
                    <a:pt x="1388" y="4106"/>
                    <a:pt x="1638" y="3994"/>
                    <a:pt x="1807" y="3722"/>
                  </a:cubicBezTo>
                  <a:lnTo>
                    <a:pt x="3395" y="1206"/>
                  </a:lnTo>
                  <a:cubicBezTo>
                    <a:pt x="3792" y="586"/>
                    <a:pt x="3223" y="0"/>
                    <a:pt x="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023168" y="162451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2" y="0"/>
                  </a:moveTo>
                  <a:cubicBezTo>
                    <a:pt x="2673" y="0"/>
                    <a:pt x="2463" y="81"/>
                    <a:pt x="2303" y="241"/>
                  </a:cubicBezTo>
                  <a:lnTo>
                    <a:pt x="322" y="2561"/>
                  </a:lnTo>
                  <a:cubicBezTo>
                    <a:pt x="1" y="2900"/>
                    <a:pt x="1" y="3399"/>
                    <a:pt x="322" y="3721"/>
                  </a:cubicBezTo>
                  <a:cubicBezTo>
                    <a:pt x="483" y="3881"/>
                    <a:pt x="688" y="3961"/>
                    <a:pt x="895" y="3961"/>
                  </a:cubicBezTo>
                  <a:cubicBezTo>
                    <a:pt x="1103" y="3961"/>
                    <a:pt x="1312" y="3881"/>
                    <a:pt x="1482" y="3721"/>
                  </a:cubicBezTo>
                  <a:lnTo>
                    <a:pt x="3462" y="1401"/>
                  </a:lnTo>
                  <a:cubicBezTo>
                    <a:pt x="3766" y="1062"/>
                    <a:pt x="3766" y="562"/>
                    <a:pt x="3462" y="241"/>
                  </a:cubicBezTo>
                  <a:cubicBezTo>
                    <a:pt x="3302" y="81"/>
                    <a:pt x="309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9"/>
          <p:cNvGrpSpPr/>
          <p:nvPr/>
        </p:nvGrpSpPr>
        <p:grpSpPr>
          <a:xfrm flipH="1">
            <a:off x="-126024" y="386985"/>
            <a:ext cx="485948" cy="659601"/>
            <a:chOff x="-200031" y="4394273"/>
            <a:chExt cx="485948" cy="659601"/>
          </a:xfrm>
        </p:grpSpPr>
        <p:sp>
          <p:nvSpPr>
            <p:cNvPr id="302" name="Google Shape;302;p9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12" name="Google Shape;312;p9"/>
          <p:cNvSpPr txBox="1"/>
          <p:nvPr>
            <p:ph idx="1" type="subTitle"/>
          </p:nvPr>
        </p:nvSpPr>
        <p:spPr>
          <a:xfrm>
            <a:off x="2816869" y="1600429"/>
            <a:ext cx="37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313" name="Google Shape;313;p9"/>
          <p:cNvSpPr txBox="1"/>
          <p:nvPr>
            <p:ph idx="2" type="subTitle"/>
          </p:nvPr>
        </p:nvSpPr>
        <p:spPr>
          <a:xfrm>
            <a:off x="2842500" y="2424375"/>
            <a:ext cx="4478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sz="140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314" name="Google Shape;314;p9"/>
          <p:cNvSpPr txBox="1"/>
          <p:nvPr>
            <p:ph idx="3" type="title"/>
          </p:nvPr>
        </p:nvSpPr>
        <p:spPr>
          <a:xfrm>
            <a:off x="6295300" y="1470404"/>
            <a:ext cx="1622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Indie Flower"/>
              <a:buNone/>
              <a:defRPr b="1" sz="2400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315" name="Google Shape;315;p9"/>
          <p:cNvSpPr/>
          <p:nvPr/>
        </p:nvSpPr>
        <p:spPr>
          <a:xfrm flipH="1">
            <a:off x="495477" y="3505769"/>
            <a:ext cx="46638" cy="36155"/>
          </a:xfrm>
          <a:custGeom>
            <a:rect b="b" l="l" r="r" t="t"/>
            <a:pathLst>
              <a:path extrusionOk="0" h="1107" w="1428">
                <a:moveTo>
                  <a:pt x="714" y="0"/>
                </a:moveTo>
                <a:cubicBezTo>
                  <a:pt x="1" y="0"/>
                  <a:pt x="1" y="1106"/>
                  <a:pt x="714" y="1106"/>
                </a:cubicBezTo>
                <a:cubicBezTo>
                  <a:pt x="1410" y="1106"/>
                  <a:pt x="1428" y="0"/>
                  <a:pt x="71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 flipH="1">
            <a:off x="622492" y="15792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 flipH="1">
            <a:off x="5252494" y="375573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 flipH="1">
            <a:off x="8540491" y="4505474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 flipH="1">
            <a:off x="1803903" y="4577167"/>
            <a:ext cx="69370" cy="53660"/>
          </a:xfrm>
          <a:custGeom>
            <a:rect b="b" l="l" r="r" t="t"/>
            <a:pathLst>
              <a:path extrusionOk="0" h="1643" w="2124">
                <a:moveTo>
                  <a:pt x="1071" y="1"/>
                </a:moveTo>
                <a:cubicBezTo>
                  <a:pt x="18" y="1"/>
                  <a:pt x="1" y="1642"/>
                  <a:pt x="1071" y="1642"/>
                </a:cubicBezTo>
                <a:cubicBezTo>
                  <a:pt x="2124" y="1642"/>
                  <a:pt x="2124" y="1"/>
                  <a:pt x="10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 flipH="1">
            <a:off x="5160392" y="4833121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_1">
    <p:bg>
      <p:bgPr>
        <a:solidFill>
          <a:srgbClr val="CAEAE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>
            <a:off x="7730313" y="180360"/>
            <a:ext cx="652275" cy="601805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 rot="4277236">
            <a:off x="7915600" y="168082"/>
            <a:ext cx="1030239" cy="1315763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9AB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0"/>
          <p:cNvGrpSpPr/>
          <p:nvPr/>
        </p:nvGrpSpPr>
        <p:grpSpPr>
          <a:xfrm flipH="1">
            <a:off x="7730321" y="444110"/>
            <a:ext cx="485948" cy="659601"/>
            <a:chOff x="-200031" y="4394273"/>
            <a:chExt cx="485948" cy="659601"/>
          </a:xfrm>
        </p:grpSpPr>
        <p:sp>
          <p:nvSpPr>
            <p:cNvPr id="325" name="Google Shape;325;p10"/>
            <p:cNvSpPr/>
            <p:nvPr/>
          </p:nvSpPr>
          <p:spPr>
            <a:xfrm>
              <a:off x="-6553" y="4568448"/>
              <a:ext cx="122508" cy="134722"/>
            </a:xfrm>
            <a:custGeom>
              <a:rect b="b" l="l" r="r" t="t"/>
              <a:pathLst>
                <a:path extrusionOk="0" h="4125" w="3751">
                  <a:moveTo>
                    <a:pt x="2985" y="0"/>
                  </a:moveTo>
                  <a:cubicBezTo>
                    <a:pt x="2816" y="0"/>
                    <a:pt x="2643" y="72"/>
                    <a:pt x="2519" y="244"/>
                  </a:cubicBezTo>
                  <a:lnTo>
                    <a:pt x="288" y="3331"/>
                  </a:lnTo>
                  <a:cubicBezTo>
                    <a:pt x="0" y="3732"/>
                    <a:pt x="381" y="4125"/>
                    <a:pt x="775" y="4125"/>
                  </a:cubicBezTo>
                  <a:cubicBezTo>
                    <a:pt x="943" y="4125"/>
                    <a:pt x="1112" y="4054"/>
                    <a:pt x="1234" y="3884"/>
                  </a:cubicBezTo>
                  <a:lnTo>
                    <a:pt x="3464" y="780"/>
                  </a:lnTo>
                  <a:cubicBezTo>
                    <a:pt x="3751" y="381"/>
                    <a:pt x="3377" y="0"/>
                    <a:pt x="29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34272" y="4685763"/>
              <a:ext cx="116302" cy="142430"/>
            </a:xfrm>
            <a:custGeom>
              <a:rect b="b" l="l" r="r" t="t"/>
              <a:pathLst>
                <a:path extrusionOk="0" h="4361" w="3561">
                  <a:moveTo>
                    <a:pt x="2830" y="0"/>
                  </a:moveTo>
                  <a:cubicBezTo>
                    <a:pt x="2669" y="0"/>
                    <a:pt x="2510" y="81"/>
                    <a:pt x="2411" y="274"/>
                  </a:cubicBezTo>
                  <a:cubicBezTo>
                    <a:pt x="1840" y="1398"/>
                    <a:pt x="1144" y="2433"/>
                    <a:pt x="341" y="3397"/>
                  </a:cubicBezTo>
                  <a:cubicBezTo>
                    <a:pt x="0" y="3806"/>
                    <a:pt x="368" y="4361"/>
                    <a:pt x="759" y="4361"/>
                  </a:cubicBezTo>
                  <a:cubicBezTo>
                    <a:pt x="880" y="4361"/>
                    <a:pt x="1003" y="4308"/>
                    <a:pt x="1108" y="4182"/>
                  </a:cubicBezTo>
                  <a:cubicBezTo>
                    <a:pt x="1983" y="3147"/>
                    <a:pt x="2732" y="2023"/>
                    <a:pt x="3339" y="828"/>
                  </a:cubicBezTo>
                  <a:cubicBezTo>
                    <a:pt x="3560" y="397"/>
                    <a:pt x="3188" y="0"/>
                    <a:pt x="28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-200031" y="4751508"/>
              <a:ext cx="165847" cy="161177"/>
            </a:xfrm>
            <a:custGeom>
              <a:rect b="b" l="l" r="r" t="t"/>
              <a:pathLst>
                <a:path extrusionOk="0" h="4935" w="5078">
                  <a:moveTo>
                    <a:pt x="3826" y="1"/>
                  </a:moveTo>
                  <a:cubicBezTo>
                    <a:pt x="3645" y="1"/>
                    <a:pt x="3457" y="62"/>
                    <a:pt x="3286" y="206"/>
                  </a:cubicBezTo>
                  <a:cubicBezTo>
                    <a:pt x="2126" y="1205"/>
                    <a:pt x="1145" y="2383"/>
                    <a:pt x="360" y="3703"/>
                  </a:cubicBezTo>
                  <a:cubicBezTo>
                    <a:pt x="0" y="4336"/>
                    <a:pt x="581" y="4934"/>
                    <a:pt x="1142" y="4934"/>
                  </a:cubicBezTo>
                  <a:cubicBezTo>
                    <a:pt x="1388" y="4934"/>
                    <a:pt x="1630" y="4819"/>
                    <a:pt x="1787" y="4542"/>
                  </a:cubicBezTo>
                  <a:cubicBezTo>
                    <a:pt x="2483" y="3329"/>
                    <a:pt x="3375" y="2258"/>
                    <a:pt x="4446" y="1366"/>
                  </a:cubicBezTo>
                  <a:cubicBezTo>
                    <a:pt x="5078" y="833"/>
                    <a:pt x="4494" y="1"/>
                    <a:pt x="3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-121843" y="4577071"/>
              <a:ext cx="105492" cy="110783"/>
            </a:xfrm>
            <a:custGeom>
              <a:rect b="b" l="l" r="r" t="t"/>
              <a:pathLst>
                <a:path extrusionOk="0" h="3392" w="3230">
                  <a:moveTo>
                    <a:pt x="2271" y="1"/>
                  </a:moveTo>
                  <a:cubicBezTo>
                    <a:pt x="1993" y="1"/>
                    <a:pt x="1726" y="140"/>
                    <a:pt x="1570" y="391"/>
                  </a:cubicBezTo>
                  <a:lnTo>
                    <a:pt x="268" y="2175"/>
                  </a:lnTo>
                  <a:cubicBezTo>
                    <a:pt x="0" y="2532"/>
                    <a:pt x="196" y="3085"/>
                    <a:pt x="553" y="3299"/>
                  </a:cubicBezTo>
                  <a:cubicBezTo>
                    <a:pt x="678" y="3361"/>
                    <a:pt x="813" y="3391"/>
                    <a:pt x="947" y="3391"/>
                  </a:cubicBezTo>
                  <a:cubicBezTo>
                    <a:pt x="1235" y="3391"/>
                    <a:pt x="1519" y="3252"/>
                    <a:pt x="1677" y="2996"/>
                  </a:cubicBezTo>
                  <a:lnTo>
                    <a:pt x="2962" y="1229"/>
                  </a:lnTo>
                  <a:cubicBezTo>
                    <a:pt x="3230" y="872"/>
                    <a:pt x="3033" y="319"/>
                    <a:pt x="2677" y="105"/>
                  </a:cubicBezTo>
                  <a:cubicBezTo>
                    <a:pt x="2547" y="35"/>
                    <a:pt x="2408" y="1"/>
                    <a:pt x="22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136008" y="4406781"/>
              <a:ext cx="149909" cy="157682"/>
            </a:xfrm>
            <a:custGeom>
              <a:rect b="b" l="l" r="r" t="t"/>
              <a:pathLst>
                <a:path extrusionOk="0" h="4828" w="4590">
                  <a:moveTo>
                    <a:pt x="3513" y="0"/>
                  </a:moveTo>
                  <a:cubicBezTo>
                    <a:pt x="3374" y="0"/>
                    <a:pt x="3227" y="49"/>
                    <a:pt x="3078" y="163"/>
                  </a:cubicBezTo>
                  <a:cubicBezTo>
                    <a:pt x="1865" y="1037"/>
                    <a:pt x="919" y="2215"/>
                    <a:pt x="295" y="3571"/>
                  </a:cubicBezTo>
                  <a:cubicBezTo>
                    <a:pt x="1" y="4233"/>
                    <a:pt x="575" y="4828"/>
                    <a:pt x="1101" y="4828"/>
                  </a:cubicBezTo>
                  <a:cubicBezTo>
                    <a:pt x="1341" y="4828"/>
                    <a:pt x="1571" y="4705"/>
                    <a:pt x="1704" y="4409"/>
                  </a:cubicBezTo>
                  <a:cubicBezTo>
                    <a:pt x="2186" y="3285"/>
                    <a:pt x="2936" y="2322"/>
                    <a:pt x="3899" y="1572"/>
                  </a:cubicBezTo>
                  <a:cubicBezTo>
                    <a:pt x="4589" y="1058"/>
                    <a:pt x="4155" y="0"/>
                    <a:pt x="3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-91730" y="4908831"/>
              <a:ext cx="140079" cy="145043"/>
            </a:xfrm>
            <a:custGeom>
              <a:rect b="b" l="l" r="r" t="t"/>
              <a:pathLst>
                <a:path extrusionOk="0" h="4441" w="4289">
                  <a:moveTo>
                    <a:pt x="3385" y="1"/>
                  </a:moveTo>
                  <a:cubicBezTo>
                    <a:pt x="3169" y="1"/>
                    <a:pt x="2950" y="92"/>
                    <a:pt x="2772" y="242"/>
                  </a:cubicBezTo>
                  <a:cubicBezTo>
                    <a:pt x="1772" y="1045"/>
                    <a:pt x="934" y="2062"/>
                    <a:pt x="345" y="3204"/>
                  </a:cubicBezTo>
                  <a:cubicBezTo>
                    <a:pt x="1" y="3844"/>
                    <a:pt x="563" y="4441"/>
                    <a:pt x="1109" y="4441"/>
                  </a:cubicBezTo>
                  <a:cubicBezTo>
                    <a:pt x="1356" y="4441"/>
                    <a:pt x="1599" y="4319"/>
                    <a:pt x="1755" y="4025"/>
                  </a:cubicBezTo>
                  <a:cubicBezTo>
                    <a:pt x="2290" y="3008"/>
                    <a:pt x="3021" y="2098"/>
                    <a:pt x="3931" y="1384"/>
                  </a:cubicBezTo>
                  <a:cubicBezTo>
                    <a:pt x="4288" y="1117"/>
                    <a:pt x="4217" y="528"/>
                    <a:pt x="3931" y="242"/>
                  </a:cubicBezTo>
                  <a:cubicBezTo>
                    <a:pt x="3771" y="74"/>
                    <a:pt x="3579" y="1"/>
                    <a:pt x="33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115432" y="4777276"/>
              <a:ext cx="139099" cy="143149"/>
            </a:xfrm>
            <a:custGeom>
              <a:rect b="b" l="l" r="r" t="t"/>
              <a:pathLst>
                <a:path extrusionOk="0" h="4383" w="4259">
                  <a:moveTo>
                    <a:pt x="3102" y="1"/>
                  </a:moveTo>
                  <a:cubicBezTo>
                    <a:pt x="2850" y="1"/>
                    <a:pt x="2593" y="107"/>
                    <a:pt x="2406" y="363"/>
                  </a:cubicBezTo>
                  <a:lnTo>
                    <a:pt x="425" y="3200"/>
                  </a:lnTo>
                  <a:cubicBezTo>
                    <a:pt x="0" y="3800"/>
                    <a:pt x="574" y="4383"/>
                    <a:pt x="1158" y="4383"/>
                  </a:cubicBezTo>
                  <a:cubicBezTo>
                    <a:pt x="1408" y="4383"/>
                    <a:pt x="1659" y="4277"/>
                    <a:pt x="1835" y="4021"/>
                  </a:cubicBezTo>
                  <a:lnTo>
                    <a:pt x="3833" y="1184"/>
                  </a:lnTo>
                  <a:cubicBezTo>
                    <a:pt x="4258" y="583"/>
                    <a:pt x="3693" y="1"/>
                    <a:pt x="31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-3352" y="4394273"/>
              <a:ext cx="123683" cy="134004"/>
            </a:xfrm>
            <a:custGeom>
              <a:rect b="b" l="l" r="r" t="t"/>
              <a:pathLst>
                <a:path extrusionOk="0" h="4103" w="3787">
                  <a:moveTo>
                    <a:pt x="2652" y="0"/>
                  </a:moveTo>
                  <a:cubicBezTo>
                    <a:pt x="2401" y="0"/>
                    <a:pt x="2149" y="113"/>
                    <a:pt x="1975" y="385"/>
                  </a:cubicBezTo>
                  <a:lnTo>
                    <a:pt x="387" y="2883"/>
                  </a:lnTo>
                  <a:cubicBezTo>
                    <a:pt x="1" y="3506"/>
                    <a:pt x="571" y="4103"/>
                    <a:pt x="1145" y="4103"/>
                  </a:cubicBezTo>
                  <a:cubicBezTo>
                    <a:pt x="1393" y="4103"/>
                    <a:pt x="1642" y="3991"/>
                    <a:pt x="1814" y="3722"/>
                  </a:cubicBezTo>
                  <a:lnTo>
                    <a:pt x="3402" y="1206"/>
                  </a:lnTo>
                  <a:cubicBezTo>
                    <a:pt x="3787" y="586"/>
                    <a:pt x="3223" y="0"/>
                    <a:pt x="265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-184223" y="4468313"/>
              <a:ext cx="122998" cy="129399"/>
            </a:xfrm>
            <a:custGeom>
              <a:rect b="b" l="l" r="r" t="t"/>
              <a:pathLst>
                <a:path extrusionOk="0" h="3962" w="3766">
                  <a:moveTo>
                    <a:pt x="2883" y="1"/>
                  </a:moveTo>
                  <a:cubicBezTo>
                    <a:pt x="2673" y="1"/>
                    <a:pt x="2463" y="81"/>
                    <a:pt x="2303" y="241"/>
                  </a:cubicBezTo>
                  <a:lnTo>
                    <a:pt x="304" y="2561"/>
                  </a:lnTo>
                  <a:cubicBezTo>
                    <a:pt x="1" y="2900"/>
                    <a:pt x="1" y="3400"/>
                    <a:pt x="304" y="3721"/>
                  </a:cubicBezTo>
                  <a:cubicBezTo>
                    <a:pt x="465" y="3881"/>
                    <a:pt x="675" y="3962"/>
                    <a:pt x="884" y="3962"/>
                  </a:cubicBezTo>
                  <a:cubicBezTo>
                    <a:pt x="1094" y="3962"/>
                    <a:pt x="1303" y="3881"/>
                    <a:pt x="1464" y="3721"/>
                  </a:cubicBezTo>
                  <a:lnTo>
                    <a:pt x="3462" y="1401"/>
                  </a:lnTo>
                  <a:cubicBezTo>
                    <a:pt x="3766" y="1062"/>
                    <a:pt x="3766" y="563"/>
                    <a:pt x="3462" y="241"/>
                  </a:cubicBezTo>
                  <a:cubicBezTo>
                    <a:pt x="3302" y="81"/>
                    <a:pt x="3092" y="1"/>
                    <a:pt x="2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0"/>
          <p:cNvSpPr/>
          <p:nvPr/>
        </p:nvSpPr>
        <p:spPr>
          <a:xfrm rot="-527390">
            <a:off x="-1388734" y="-748389"/>
            <a:ext cx="1925620" cy="2459418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C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 b="1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None/>
              <a:defRPr>
                <a:solidFill>
                  <a:srgbClr val="231F20"/>
                </a:solidFill>
              </a:defRPr>
            </a:lvl9pPr>
          </a:lstStyle>
          <a:p/>
        </p:txBody>
      </p:sp>
      <p:sp>
        <p:nvSpPr>
          <p:cNvPr id="336" name="Google Shape;336;p10"/>
          <p:cNvSpPr/>
          <p:nvPr/>
        </p:nvSpPr>
        <p:spPr>
          <a:xfrm flipH="1">
            <a:off x="8430723" y="227699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1" y="0"/>
                  <a:pt x="1" y="2195"/>
                  <a:pt x="1410" y="2195"/>
                </a:cubicBezTo>
                <a:cubicBezTo>
                  <a:pt x="2820" y="2195"/>
                  <a:pt x="2820" y="0"/>
                  <a:pt x="141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 flipH="1">
            <a:off x="349626" y="2992639"/>
            <a:ext cx="71133" cy="90370"/>
          </a:xfrm>
          <a:custGeom>
            <a:rect b="b" l="l" r="r" t="t"/>
            <a:pathLst>
              <a:path extrusionOk="0" h="2767" w="2178">
                <a:moveTo>
                  <a:pt x="1089" y="0"/>
                </a:moveTo>
                <a:cubicBezTo>
                  <a:pt x="482" y="18"/>
                  <a:pt x="0" y="500"/>
                  <a:pt x="0" y="1089"/>
                </a:cubicBezTo>
                <a:lnTo>
                  <a:pt x="0" y="1678"/>
                </a:lnTo>
                <a:cubicBezTo>
                  <a:pt x="0" y="2267"/>
                  <a:pt x="482" y="2766"/>
                  <a:pt x="1089" y="2766"/>
                </a:cubicBezTo>
                <a:cubicBezTo>
                  <a:pt x="1696" y="2766"/>
                  <a:pt x="2177" y="2267"/>
                  <a:pt x="2177" y="1678"/>
                </a:cubicBezTo>
                <a:lnTo>
                  <a:pt x="2177" y="1089"/>
                </a:lnTo>
                <a:cubicBezTo>
                  <a:pt x="2159" y="500"/>
                  <a:pt x="1678" y="18"/>
                  <a:pt x="10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 flipH="1">
            <a:off x="7455177" y="679034"/>
            <a:ext cx="46083" cy="35599"/>
          </a:xfrm>
          <a:custGeom>
            <a:rect b="b" l="l" r="r" t="t"/>
            <a:pathLst>
              <a:path extrusionOk="0" h="1090" w="1411">
                <a:moveTo>
                  <a:pt x="715" y="1"/>
                </a:moveTo>
                <a:cubicBezTo>
                  <a:pt x="1" y="1"/>
                  <a:pt x="1" y="1089"/>
                  <a:pt x="715" y="1089"/>
                </a:cubicBezTo>
                <a:cubicBezTo>
                  <a:pt x="1410" y="1089"/>
                  <a:pt x="1410" y="1"/>
                  <a:pt x="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 flipH="1">
            <a:off x="4707089" y="299398"/>
            <a:ext cx="92101" cy="71689"/>
          </a:xfrm>
          <a:custGeom>
            <a:rect b="b" l="l" r="r" t="t"/>
            <a:pathLst>
              <a:path extrusionOk="0" h="2195" w="2820">
                <a:moveTo>
                  <a:pt x="1410" y="0"/>
                </a:moveTo>
                <a:cubicBezTo>
                  <a:pt x="0" y="0"/>
                  <a:pt x="0" y="2195"/>
                  <a:pt x="1410" y="2195"/>
                </a:cubicBezTo>
                <a:cubicBezTo>
                  <a:pt x="2801" y="2195"/>
                  <a:pt x="2819" y="0"/>
                  <a:pt x="1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Indie Flower"/>
              <a:buNone/>
              <a:defRPr b="0" i="0" sz="2800" u="none" cap="none" strike="noStrike">
                <a:solidFill>
                  <a:srgbClr val="231F2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31F2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31F2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33"/>
          <p:cNvGrpSpPr/>
          <p:nvPr/>
        </p:nvGrpSpPr>
        <p:grpSpPr>
          <a:xfrm>
            <a:off x="1762737" y="1287425"/>
            <a:ext cx="4794409" cy="2837402"/>
            <a:chOff x="1762737" y="1287425"/>
            <a:chExt cx="4794409" cy="2837402"/>
          </a:xfrm>
        </p:grpSpPr>
        <p:sp>
          <p:nvSpPr>
            <p:cNvPr id="995" name="Google Shape;995;p33"/>
            <p:cNvSpPr/>
            <p:nvPr/>
          </p:nvSpPr>
          <p:spPr>
            <a:xfrm>
              <a:off x="6466776" y="1485221"/>
              <a:ext cx="90370" cy="53660"/>
            </a:xfrm>
            <a:custGeom>
              <a:rect b="b" l="l" r="r" t="t"/>
              <a:pathLst>
                <a:path extrusionOk="0" h="1643" w="2767">
                  <a:moveTo>
                    <a:pt x="1107" y="1"/>
                  </a:moveTo>
                  <a:cubicBezTo>
                    <a:pt x="1" y="1"/>
                    <a:pt x="1" y="1642"/>
                    <a:pt x="1107" y="1642"/>
                  </a:cubicBezTo>
                  <a:lnTo>
                    <a:pt x="1678" y="1642"/>
                  </a:lnTo>
                  <a:cubicBezTo>
                    <a:pt x="2766" y="1642"/>
                    <a:pt x="2766" y="1"/>
                    <a:pt x="1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5568019" y="4053694"/>
              <a:ext cx="92101" cy="71133"/>
            </a:xfrm>
            <a:custGeom>
              <a:rect b="b" l="l" r="r" t="t"/>
              <a:pathLst>
                <a:path extrusionOk="0" h="2178" w="2820">
                  <a:moveTo>
                    <a:pt x="1410" y="1"/>
                  </a:moveTo>
                  <a:cubicBezTo>
                    <a:pt x="1" y="1"/>
                    <a:pt x="1" y="2177"/>
                    <a:pt x="1410" y="2177"/>
                  </a:cubicBezTo>
                  <a:cubicBezTo>
                    <a:pt x="2820" y="2177"/>
                    <a:pt x="2820" y="1"/>
                    <a:pt x="141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446262" y="3706976"/>
              <a:ext cx="68815" cy="53628"/>
            </a:xfrm>
            <a:custGeom>
              <a:rect b="b" l="l" r="r" t="t"/>
              <a:pathLst>
                <a:path extrusionOk="0" h="1642" w="2107">
                  <a:moveTo>
                    <a:pt x="1053" y="0"/>
                  </a:moveTo>
                  <a:cubicBezTo>
                    <a:pt x="1" y="0"/>
                    <a:pt x="1" y="1642"/>
                    <a:pt x="1053" y="1642"/>
                  </a:cubicBezTo>
                  <a:cubicBezTo>
                    <a:pt x="2106" y="1642"/>
                    <a:pt x="2106" y="0"/>
                    <a:pt x="10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1762737" y="1287425"/>
              <a:ext cx="69370" cy="53660"/>
            </a:xfrm>
            <a:custGeom>
              <a:rect b="b" l="l" r="r" t="t"/>
              <a:pathLst>
                <a:path extrusionOk="0" h="1643" w="2124">
                  <a:moveTo>
                    <a:pt x="1071" y="1"/>
                  </a:moveTo>
                  <a:cubicBezTo>
                    <a:pt x="0" y="1"/>
                    <a:pt x="0" y="1642"/>
                    <a:pt x="1071" y="1642"/>
                  </a:cubicBezTo>
                  <a:cubicBezTo>
                    <a:pt x="2124" y="1642"/>
                    <a:pt x="2124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9" name="Google Shape;999;p33"/>
          <p:cNvSpPr txBox="1"/>
          <p:nvPr>
            <p:ph type="ctrTitle"/>
          </p:nvPr>
        </p:nvSpPr>
        <p:spPr>
          <a:xfrm>
            <a:off x="713238" y="1715250"/>
            <a:ext cx="77175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3800">
                <a:latin typeface="Lobster"/>
                <a:ea typeface="Lobster"/>
                <a:cs typeface="Lobster"/>
                <a:sym typeface="Lobster"/>
              </a:rPr>
              <a:t>Default of credit card clients Data Set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b="1" lang="en" sz="1800"/>
              <a:t>Base de datos sobre el incumplimiento de los clientes de tarjetas de crédito</a:t>
            </a:r>
            <a:endParaRPr b="1" sz="1800"/>
          </a:p>
        </p:txBody>
      </p:sp>
      <p:sp>
        <p:nvSpPr>
          <p:cNvPr id="1000" name="Google Shape;1000;p33"/>
          <p:cNvSpPr txBox="1"/>
          <p:nvPr>
            <p:ph idx="1" type="subTitle"/>
          </p:nvPr>
        </p:nvSpPr>
        <p:spPr>
          <a:xfrm>
            <a:off x="2526438" y="3513766"/>
            <a:ext cx="7717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Kevin Steban Rodriguez</a:t>
            </a:r>
            <a:br>
              <a:rPr b="1" lang="en">
                <a:latin typeface="Indie Flower"/>
                <a:ea typeface="Indie Flower"/>
                <a:cs typeface="Indie Flower"/>
                <a:sym typeface="Indie Flower"/>
              </a:rPr>
            </a:b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Katalina Morales Dueñas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24</a:t>
            </a: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 de noviembre del 2022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/>
          <p:nvPr>
            <p:ph idx="2" type="subTitle"/>
          </p:nvPr>
        </p:nvSpPr>
        <p:spPr>
          <a:xfrm>
            <a:off x="1654800" y="567125"/>
            <a:ext cx="58344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Algoritmo Random Forest</a:t>
            </a:r>
            <a:endParaRPr b="1" sz="28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65" name="Google Shape;1065;p42"/>
          <p:cNvSpPr txBox="1"/>
          <p:nvPr/>
        </p:nvSpPr>
        <p:spPr>
          <a:xfrm>
            <a:off x="452250" y="1492475"/>
            <a:ext cx="82395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Como método de validación se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usó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un K-Folds con 5 grupos. Se realizó el proceso iterativo modificando los hiperparámetros donde los resultados fueron los siguientes: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El modelo que arrojó la métrica más alta con scoring F-Beta fue con los valores: 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 n_estimators: 290.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 max_features: 5.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Scoring: 0.888841524523099.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El modelo que arrojó la métrica más alta con scoring AUC - ROC fue con los valores: 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 n_estimators: 300.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-  max_features: 1.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Scoring: 0.9530471719577107.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3"/>
          <p:cNvSpPr txBox="1"/>
          <p:nvPr>
            <p:ph idx="2" type="subTitle"/>
          </p:nvPr>
        </p:nvSpPr>
        <p:spPr>
          <a:xfrm>
            <a:off x="125150" y="-345375"/>
            <a:ext cx="8632200" cy="13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Algoritmo Random Forest</a:t>
            </a:r>
            <a:endParaRPr b="1" sz="35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71" name="Google Shape;1071;p43"/>
          <p:cNvSpPr txBox="1"/>
          <p:nvPr/>
        </p:nvSpPr>
        <p:spPr>
          <a:xfrm>
            <a:off x="482400" y="1185200"/>
            <a:ext cx="81792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Se hizo la prueba de testeo con ambos modelos donde se obtuvieron los siguientes resultados: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DEFAULT PAYMENT NEXT MONTH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(0) No está incumpliendo (1) Está incumpliendo.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Valores reales: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(0) 2218 (1) 1530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otal datos de testeo: 3748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De acuerdo al F1 Beta: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(0) 2167 (1) 1581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 acuerdo al AUC - ROC: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(0) 2182 (1) 1566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2" name="Google Shape;1072;p43"/>
          <p:cNvSpPr txBox="1"/>
          <p:nvPr/>
        </p:nvSpPr>
        <p:spPr>
          <a:xfrm>
            <a:off x="5494075" y="1695850"/>
            <a:ext cx="3000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Frente a los valores reales se puede decir que el mejor modelo es el seleccionado por AUC - ROC. Con menores porcentajes de diferencia, como se presenta a continuación:</a:t>
            </a:r>
            <a:endParaRPr/>
          </a:p>
        </p:txBody>
      </p:sp>
      <p:pic>
        <p:nvPicPr>
          <p:cNvPr id="1073" name="Google Shape;10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075" y="2581425"/>
            <a:ext cx="2305450" cy="23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4"/>
          <p:cNvSpPr txBox="1"/>
          <p:nvPr>
            <p:ph idx="2" type="subTitle"/>
          </p:nvPr>
        </p:nvSpPr>
        <p:spPr>
          <a:xfrm>
            <a:off x="125150" y="-345375"/>
            <a:ext cx="8632200" cy="13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SVM</a:t>
            </a:r>
            <a:endParaRPr b="1" sz="35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79" name="Google Shape;1079;p44"/>
          <p:cNvSpPr txBox="1"/>
          <p:nvPr/>
        </p:nvSpPr>
        <p:spPr>
          <a:xfrm>
            <a:off x="482400" y="1039425"/>
            <a:ext cx="81792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1. Support vector machine con hiperparámetros: Gamma, C y Kernel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  Gamma: (0.1,1) con saltos de 0.15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  C: (10,1000) con saltos de 150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  Kernel: 'poly', 'rbf', 'sigmoid'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Modelo resultante: SVC(C=310,gamma=0.5,kernel="rbf")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Valores reales: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(0) 2218 (1) 1530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Los resultados del modelo fueron: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Valores SVM: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(0) 2073 (1) 1675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80" name="Google Shape;10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100" y="2782925"/>
            <a:ext cx="26289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5"/>
          <p:cNvSpPr txBox="1"/>
          <p:nvPr>
            <p:ph idx="2" type="subTitle"/>
          </p:nvPr>
        </p:nvSpPr>
        <p:spPr>
          <a:xfrm>
            <a:off x="125150" y="-345375"/>
            <a:ext cx="8632200" cy="13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Ensamblaje</a:t>
            </a:r>
            <a:endParaRPr b="1" sz="35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86" name="Google Shape;1086;p45"/>
          <p:cNvSpPr txBox="1"/>
          <p:nvPr/>
        </p:nvSpPr>
        <p:spPr>
          <a:xfrm>
            <a:off x="482400" y="1185200"/>
            <a:ext cx="81792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 incluir Random Forest ya un Bagging interno, ya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vendría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siendo el modelo ideal.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Aplicación de un bagging bajo el SVM para encontrar una posible mejora. Se usaron 60 n_estimators.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	De acuerdo al F1 Beta: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(0.6586826347305389)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 acuerdo al AUC - ROC:</a:t>
            </a:r>
            <a:b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(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0.7605767641156808)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6"/>
          <p:cNvSpPr/>
          <p:nvPr/>
        </p:nvSpPr>
        <p:spPr>
          <a:xfrm>
            <a:off x="2232525" y="1922100"/>
            <a:ext cx="4678830" cy="1454189"/>
          </a:xfrm>
          <a:custGeom>
            <a:rect b="b" l="l" r="r" t="t"/>
            <a:pathLst>
              <a:path extrusionOk="0" h="207519" w="234000">
                <a:moveTo>
                  <a:pt x="66638" y="1"/>
                </a:moveTo>
                <a:cubicBezTo>
                  <a:pt x="33816" y="1"/>
                  <a:pt x="1" y="77942"/>
                  <a:pt x="21774" y="125047"/>
                </a:cubicBezTo>
                <a:cubicBezTo>
                  <a:pt x="43821" y="172592"/>
                  <a:pt x="52625" y="198160"/>
                  <a:pt x="137149" y="206965"/>
                </a:cubicBezTo>
                <a:cubicBezTo>
                  <a:pt x="140739" y="207339"/>
                  <a:pt x="144179" y="207519"/>
                  <a:pt x="147477" y="207519"/>
                </a:cubicBezTo>
                <a:cubicBezTo>
                  <a:pt x="221829" y="207519"/>
                  <a:pt x="223659" y="115922"/>
                  <a:pt x="228717" y="88067"/>
                </a:cubicBezTo>
                <a:cubicBezTo>
                  <a:pt x="234000" y="59047"/>
                  <a:pt x="187300" y="5304"/>
                  <a:pt x="67558" y="21"/>
                </a:cubicBezTo>
                <a:cubicBezTo>
                  <a:pt x="67251" y="7"/>
                  <a:pt x="66945" y="1"/>
                  <a:pt x="6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6"/>
          <p:cNvSpPr txBox="1"/>
          <p:nvPr>
            <p:ph type="title"/>
          </p:nvPr>
        </p:nvSpPr>
        <p:spPr>
          <a:xfrm>
            <a:off x="713250" y="1998300"/>
            <a:ext cx="7717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sz="7300"/>
              <a:t>Gracias</a:t>
            </a:r>
            <a:r>
              <a:rPr lang="en" sz="7300"/>
              <a:t>!</a:t>
            </a:r>
            <a:endParaRPr sz="7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Mejoras</a:t>
            </a:r>
            <a:endParaRPr/>
          </a:p>
        </p:txBody>
      </p:sp>
      <p:sp>
        <p:nvSpPr>
          <p:cNvPr id="1098" name="Google Shape;1098;p47"/>
          <p:cNvSpPr txBox="1"/>
          <p:nvPr>
            <p:ph idx="1" type="body"/>
          </p:nvPr>
        </p:nvSpPr>
        <p:spPr>
          <a:xfrm>
            <a:off x="1240650" y="1481600"/>
            <a:ext cx="66627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Probar otra clase de modelos de clasificación (OVR y Bayesiano)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Obtener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más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modelos para un mejor ensamblaje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4"/>
          <p:cNvSpPr txBox="1"/>
          <p:nvPr>
            <p:ph type="ctrTitle"/>
          </p:nvPr>
        </p:nvSpPr>
        <p:spPr>
          <a:xfrm>
            <a:off x="1747200" y="616075"/>
            <a:ext cx="5649600" cy="11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Lobster"/>
                <a:ea typeface="Lobster"/>
                <a:cs typeface="Lobster"/>
                <a:sym typeface="Lobster"/>
              </a:rPr>
              <a:t>Caracteristicas</a:t>
            </a:r>
            <a:endParaRPr sz="6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06" name="Google Shape;1006;p34"/>
          <p:cNvSpPr txBox="1"/>
          <p:nvPr>
            <p:ph idx="1" type="subTitle"/>
          </p:nvPr>
        </p:nvSpPr>
        <p:spPr>
          <a:xfrm>
            <a:off x="713250" y="1786973"/>
            <a:ext cx="77175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La base de datos a utilizar será acerca de los pagos por defecto de los clientes en Taiwán de su tarjeta de crédito donde se busca clasificar a clientes que no son buena paga o incumplen. Es decir, clientes creíbles y no creíbles. 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Atributos: 24 </a:t>
            </a:r>
            <a:br>
              <a:rPr b="1" lang="en">
                <a:latin typeface="Indie Flower"/>
                <a:ea typeface="Indie Flower"/>
                <a:cs typeface="Indie Flower"/>
                <a:sym typeface="Indie Flower"/>
              </a:rPr>
            </a:b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Instancias: 29.013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Área: Negocios.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Algunas variables de la base cambian durante el tiempo. Se encuentra un histórico de registros desde abril hasta septiembre del 2005.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5"/>
          <p:cNvSpPr txBox="1"/>
          <p:nvPr>
            <p:ph idx="1" type="subTitle"/>
          </p:nvPr>
        </p:nvSpPr>
        <p:spPr>
          <a:xfrm>
            <a:off x="1202654" y="1486750"/>
            <a:ext cx="29388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Cuantitativas</a:t>
            </a:r>
            <a:endParaRPr/>
          </a:p>
        </p:txBody>
      </p:sp>
      <p:sp>
        <p:nvSpPr>
          <p:cNvPr id="1012" name="Google Shape;1012;p35"/>
          <p:cNvSpPr txBox="1"/>
          <p:nvPr>
            <p:ph idx="2" type="subTitle"/>
          </p:nvPr>
        </p:nvSpPr>
        <p:spPr>
          <a:xfrm>
            <a:off x="1073350" y="2009950"/>
            <a:ext cx="31974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Edad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Monto del crédito otorgado (dólar)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Monto del estado de cuenta (Abril-Septiembre)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Monto pagado </a:t>
            </a:r>
            <a:r>
              <a:rPr b="1" lang="en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(dólar)(Abril-Septiembre)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13" name="Google Shape;1013;p35"/>
          <p:cNvSpPr txBox="1"/>
          <p:nvPr>
            <p:ph idx="5" type="subTitle"/>
          </p:nvPr>
        </p:nvSpPr>
        <p:spPr>
          <a:xfrm>
            <a:off x="5169834" y="1486750"/>
            <a:ext cx="2651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Cualitativas</a:t>
            </a:r>
            <a:endParaRPr/>
          </a:p>
        </p:txBody>
      </p:sp>
      <p:sp>
        <p:nvSpPr>
          <p:cNvPr id="1014" name="Google Shape;1014;p35"/>
          <p:cNvSpPr txBox="1"/>
          <p:nvPr>
            <p:ph idx="4294967295" type="ctrTitle"/>
          </p:nvPr>
        </p:nvSpPr>
        <p:spPr>
          <a:xfrm>
            <a:off x="1747200" y="382350"/>
            <a:ext cx="56496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Lobster"/>
                <a:ea typeface="Lobster"/>
                <a:cs typeface="Lobster"/>
                <a:sym typeface="Lobster"/>
              </a:rPr>
              <a:t>Caracteristicas</a:t>
            </a:r>
            <a:endParaRPr sz="6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15" name="Google Shape;1015;p35"/>
          <p:cNvSpPr txBox="1"/>
          <p:nvPr>
            <p:ph idx="2" type="subTitle"/>
          </p:nvPr>
        </p:nvSpPr>
        <p:spPr>
          <a:xfrm>
            <a:off x="4896825" y="2009950"/>
            <a:ext cx="37128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Sexo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Educación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Estado Civil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E</a:t>
            </a: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scala de medición del estado de amortización </a:t>
            </a:r>
            <a:r>
              <a:rPr b="1" lang="en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(Abril-Septiembre)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die Flower"/>
              <a:buChar char="-"/>
            </a:pPr>
            <a:r>
              <a:rPr b="1" lang="en">
                <a:latin typeface="Indie Flower"/>
                <a:ea typeface="Indie Flower"/>
                <a:cs typeface="Indie Flower"/>
                <a:sym typeface="Indie Flower"/>
              </a:rPr>
              <a:t>Reporte de incumplimiento Dicotómica (1, 0)</a:t>
            </a:r>
            <a:endParaRPr b="1"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6"/>
          <p:cNvSpPr txBox="1"/>
          <p:nvPr/>
        </p:nvSpPr>
        <p:spPr>
          <a:xfrm>
            <a:off x="1406350" y="1791175"/>
            <a:ext cx="3550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- Selección de la variable a clasificar: Dummy (1 y 0) </a:t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DEFAULT PAYMENT NEXT MONTH: 1 hay un incumplimiento de pago para octubre de 2005 0 quiere decir que no está incumpliendo.</a:t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El 78% de los datos pertenecen a la categoría 0 mientras que el 22% están en la </a:t>
            </a: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categoría</a:t>
            </a:r>
            <a:r>
              <a:rPr b="1" i="1" lang="en" sz="1600">
                <a:latin typeface="Open Sans"/>
                <a:ea typeface="Open Sans"/>
                <a:cs typeface="Open Sans"/>
                <a:sym typeface="Open Sans"/>
              </a:rPr>
              <a:t> 1.</a:t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p36"/>
          <p:cNvSpPr txBox="1"/>
          <p:nvPr>
            <p:ph idx="4294967295" type="ctrTitle"/>
          </p:nvPr>
        </p:nvSpPr>
        <p:spPr>
          <a:xfrm>
            <a:off x="419025" y="551300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Variable Respuesta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022" name="Google Shape;10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100" y="1845875"/>
            <a:ext cx="3101092" cy="29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7"/>
          <p:cNvSpPr txBox="1"/>
          <p:nvPr/>
        </p:nvSpPr>
        <p:spPr>
          <a:xfrm>
            <a:off x="1164025" y="1540325"/>
            <a:ext cx="7522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Para intentar solucionar el problema del desequilibrio presentado en las clases y obtener mejores resultados en los modelos se decidió aplicar la técnica de Sobremuestreo.</a:t>
            </a:r>
            <a:endParaRPr i="1"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Este método consiste en replicar los ejemplos de la clase minoritaria para aumentar su relevancia. Se decidió tomar un Target Percentage igual a 0.4. Pasando del 22% (</a:t>
            </a: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porcentaje</a:t>
            </a:r>
            <a:r>
              <a:rPr i="1" lang="en" sz="1500">
                <a:latin typeface="Open Sans Light"/>
                <a:ea typeface="Open Sans Light"/>
                <a:cs typeface="Open Sans Light"/>
                <a:sym typeface="Open Sans Light"/>
              </a:rPr>
              <a:t> de "1" en la base original a un 40% con ayuda del sobremuestreo). Se eligió este método ya que no se pierde información de la clase mayoritaria.</a:t>
            </a:r>
            <a:endParaRPr i="1"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37"/>
          <p:cNvSpPr txBox="1"/>
          <p:nvPr>
            <p:ph idx="4294967295" type="ctrTitle"/>
          </p:nvPr>
        </p:nvSpPr>
        <p:spPr>
          <a:xfrm>
            <a:off x="440850" y="4712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Equilibrio de clases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029" name="Google Shape;10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475" y="3387425"/>
            <a:ext cx="5913650" cy="4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475" y="3993450"/>
            <a:ext cx="5913650" cy="4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8"/>
          <p:cNvSpPr txBox="1"/>
          <p:nvPr>
            <p:ph idx="4294967295" type="ctrTitle"/>
          </p:nvPr>
        </p:nvSpPr>
        <p:spPr>
          <a:xfrm>
            <a:off x="353550" y="8077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Lobster"/>
                <a:ea typeface="Lobster"/>
                <a:cs typeface="Lobster"/>
                <a:sym typeface="Lobster"/>
              </a:rPr>
              <a:t>Selección Variables </a:t>
            </a:r>
            <a:endParaRPr sz="5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36" name="Google Shape;1036;p38"/>
          <p:cNvSpPr txBox="1"/>
          <p:nvPr>
            <p:ph idx="1" type="subTitle"/>
          </p:nvPr>
        </p:nvSpPr>
        <p:spPr>
          <a:xfrm>
            <a:off x="1236744" y="2057475"/>
            <a:ext cx="78456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No se evidenciaron variables constantes.</a:t>
            </a:r>
            <a:endParaRPr b="0" sz="1800"/>
          </a:p>
        </p:txBody>
      </p:sp>
      <p:sp>
        <p:nvSpPr>
          <p:cNvPr id="1037" name="Google Shape;1037;p38"/>
          <p:cNvSpPr txBox="1"/>
          <p:nvPr/>
        </p:nvSpPr>
        <p:spPr>
          <a:xfrm>
            <a:off x="756750" y="2270900"/>
            <a:ext cx="7072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Se presentaron variables cuasi - constantes en variables </a:t>
            </a:r>
            <a:r>
              <a:rPr lang="en" sz="18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categóricas</a:t>
            </a:r>
            <a:r>
              <a:rPr lang="en" sz="1800">
                <a:solidFill>
                  <a:schemeClr val="accent5"/>
                </a:solidFill>
                <a:latin typeface="Indie Flower"/>
                <a:ea typeface="Indie Flower"/>
                <a:cs typeface="Indie Flower"/>
                <a:sym typeface="Indie Flower"/>
              </a:rPr>
              <a:t> como estado civil, nivel educativo y el pago mensual de septiembre-abril de 2005 esto debido a la dicotomización.</a:t>
            </a:r>
            <a:endParaRPr sz="18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 txBox="1"/>
          <p:nvPr>
            <p:ph idx="4294967295" type="ctrTitle"/>
          </p:nvPr>
        </p:nvSpPr>
        <p:spPr>
          <a:xfrm>
            <a:off x="-1389100" y="54872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Lobster"/>
                <a:ea typeface="Lobster"/>
                <a:cs typeface="Lobster"/>
                <a:sym typeface="Lobster"/>
              </a:rPr>
              <a:t>Selección Variables </a:t>
            </a:r>
            <a:endParaRPr sz="4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43" name="Google Shape;1043;p39"/>
          <p:cNvSpPr txBox="1"/>
          <p:nvPr>
            <p:ph idx="2" type="subTitle"/>
          </p:nvPr>
        </p:nvSpPr>
        <p:spPr>
          <a:xfrm>
            <a:off x="382375" y="4054375"/>
            <a:ext cx="46707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GANANCIA DE INFORMACIÓN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Se aplicó después del balanceo de clases. Según este método de selección las variables que aportan mayor información son  el  Monto del estado de cuenta en septiembre-abril de 2005, el monto pagado en septiembre-abril de 2005, el monto otorgado y el pago mensual de septiembre-abril de 2005. </a:t>
            </a:r>
            <a:endParaRPr b="0" sz="1900"/>
          </a:p>
        </p:txBody>
      </p:sp>
      <p:pic>
        <p:nvPicPr>
          <p:cNvPr id="1044" name="Google Shape;10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3" y="247901"/>
            <a:ext cx="3419201" cy="452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0"/>
          <p:cNvSpPr txBox="1"/>
          <p:nvPr>
            <p:ph idx="2" type="subTitle"/>
          </p:nvPr>
        </p:nvSpPr>
        <p:spPr>
          <a:xfrm>
            <a:off x="479550" y="308375"/>
            <a:ext cx="8301300" cy="26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HACIA DELANTE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Se utilizó el 70% de datos para el entrenamiento, es decir 26.236 clientes. Se seleccionaron 35 variables con ayuda de la medida AUC - ROC por medio del RandomForestClassifier()</a:t>
            </a:r>
            <a:endParaRPr/>
          </a:p>
        </p:txBody>
      </p:sp>
      <p:sp>
        <p:nvSpPr>
          <p:cNvPr id="1050" name="Google Shape;1050;p40"/>
          <p:cNvSpPr txBox="1"/>
          <p:nvPr>
            <p:ph idx="4294967295" type="ctrTitle"/>
          </p:nvPr>
        </p:nvSpPr>
        <p:spPr>
          <a:xfrm>
            <a:off x="411750" y="413075"/>
            <a:ext cx="84369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Lobster"/>
                <a:ea typeface="Lobster"/>
                <a:cs typeface="Lobster"/>
                <a:sym typeface="Lobster"/>
              </a:rPr>
              <a:t>Selección Variables </a:t>
            </a:r>
            <a:endParaRPr sz="46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051" name="Google Shape;10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825" y="3125600"/>
            <a:ext cx="7466730" cy="11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40"/>
          <p:cNvSpPr txBox="1"/>
          <p:nvPr>
            <p:ph idx="4294967295" type="body"/>
          </p:nvPr>
        </p:nvSpPr>
        <p:spPr>
          <a:xfrm>
            <a:off x="4180875" y="4818925"/>
            <a:ext cx="83310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Todas las combinaciones posibles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1"/>
          <p:cNvSpPr txBox="1"/>
          <p:nvPr>
            <p:ph idx="2" type="subTitle"/>
          </p:nvPr>
        </p:nvSpPr>
        <p:spPr>
          <a:xfrm>
            <a:off x="1654800" y="567125"/>
            <a:ext cx="58344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Algoritmo Random Forest</a:t>
            </a:r>
            <a:endParaRPr b="1" sz="2800"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058" name="Google Shape;1058;p41"/>
          <p:cNvSpPr txBox="1"/>
          <p:nvPr>
            <p:ph idx="4294967295" type="body"/>
          </p:nvPr>
        </p:nvSpPr>
        <p:spPr>
          <a:xfrm>
            <a:off x="406500" y="2405425"/>
            <a:ext cx="8331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1. Para los modelos anteriormente evaluados, luego de estandarizar, balancear clases y seleccionar variables se decidió utilizar un modelo Random Forest con hiperparámetros: Número de estimadores (n_estimators) y el número de características a considerar al buscar la mejor división (max_features).</a:t>
            </a:r>
            <a:b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-  n_estimators: </a:t>
            </a: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utilizó una lista con números del (10,310) con paso 10.</a:t>
            </a:r>
            <a:b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-  max_features: </a:t>
            </a: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utilizó una lista con números consecutivos (1, 36).</a:t>
            </a:r>
            <a:b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9" name="Google Shape;1059;p41"/>
          <p:cNvSpPr txBox="1"/>
          <p:nvPr>
            <p:ph idx="4294967295" type="body"/>
          </p:nvPr>
        </p:nvSpPr>
        <p:spPr>
          <a:xfrm>
            <a:off x="2425200" y="2306325"/>
            <a:ext cx="429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Entrenamiento y testeo 90/10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iddle teacher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EAEF"/>
      </a:accent1>
      <a:accent2>
        <a:srgbClr val="FCE8EA"/>
      </a:accent2>
      <a:accent3>
        <a:srgbClr val="FFF6AE"/>
      </a:accent3>
      <a:accent4>
        <a:srgbClr val="9ABFC5"/>
      </a:accent4>
      <a:accent5>
        <a:srgbClr val="231F20"/>
      </a:accent5>
      <a:accent6>
        <a:srgbClr val="FFFFFF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