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83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96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714228" y="1221957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Work</a:t>
            </a:r>
            <a:endParaRPr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DBE7F23-E688-7D86-60F2-87F3E3E8E6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38" b="26938"/>
          <a:stretch/>
        </p:blipFill>
        <p:spPr>
          <a:xfrm>
            <a:off x="5660605" y="1343025"/>
            <a:ext cx="3211932" cy="3211932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64234DA-A22A-EC84-FFDE-5F4CCB31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81" y="1893098"/>
            <a:ext cx="2862394" cy="2126653"/>
          </a:xfrm>
          <a:prstGeom prst="rect">
            <a:avLst/>
          </a:prstGeom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startup 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292893" y="1893098"/>
            <a:ext cx="3593437" cy="1588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nosso site vai ajudar pessoas a se conectarem a empresas com visão no futuro, dando oportunidades para novos profissionais recém formados que estão ingressando no mercado de trabalho.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7055167" y="946305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8579A0-F86C-697A-3360-1055E182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3" y="195633"/>
            <a:ext cx="1265030" cy="1211685"/>
          </a:xfrm>
          <a:prstGeom prst="rect">
            <a:avLst/>
          </a:prstGeom>
        </p:spPr>
      </p:pic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65517" y="1407318"/>
            <a:ext cx="4677982" cy="15573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4000" dirty="0"/>
              <a:t>Nosso modelo de inovação</a:t>
            </a:r>
            <a:br>
              <a:rPr lang="en" sz="5400" dirty="0"/>
            </a:br>
            <a:endParaRPr sz="5400" dirty="0"/>
          </a:p>
        </p:txBody>
      </p:sp>
      <p:sp>
        <p:nvSpPr>
          <p:cNvPr id="6" name="Google Shape;73;p13">
            <a:extLst>
              <a:ext uri="{FF2B5EF4-FFF2-40B4-BE49-F238E27FC236}">
                <a16:creationId xmlns:a16="http://schemas.microsoft.com/office/drawing/2014/main" id="{3261957D-1A28-61AA-D83F-03F985D345FB}"/>
              </a:ext>
            </a:extLst>
          </p:cNvPr>
          <p:cNvSpPr txBox="1">
            <a:spLocks/>
          </p:cNvSpPr>
          <p:nvPr/>
        </p:nvSpPr>
        <p:spPr>
          <a:xfrm>
            <a:off x="465517" y="2328866"/>
            <a:ext cx="3593437" cy="1588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Sabemos que novos trabalhadores podem ajudar as empresas a adquirir aprendizado para ambos os lados, responsabilidade social, profissionais sem vícios e estimular os estudos.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Sabendo disso vamos focar em ajudar esse contato entre empresa e candidato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64234DA-A22A-EC84-FFDE-5F4CCB319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85"/>
          <a:stretch/>
        </p:blipFill>
        <p:spPr>
          <a:xfrm>
            <a:off x="5734049" y="1838910"/>
            <a:ext cx="2788705" cy="2180841"/>
          </a:xfrm>
          <a:prstGeom prst="rect">
            <a:avLst/>
          </a:prstGeom>
        </p:spPr>
      </p:pic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vai funcionar?</a:t>
            </a:r>
            <a:endParaRPr lang="pt-BR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371474" y="1639560"/>
            <a:ext cx="5143501" cy="1159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Funcionará como um fórum de vagas de empregos com postagens das empresas descrevendo as vagas em um feed onde os candidatos vão poder pesquisar por determinada função que tenham interesse. 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Essas empresas terão um login onde poderão postar as vagas e ter uma descrição da empresa e os candidatos terão um login onde vão fazer uma breve descrição sobre si e mandar seu currículo para vagas de seu interesse.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7055167" y="946305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639118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Apresentação na tela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Arial</vt:lpstr>
      <vt:lpstr>Barlow</vt:lpstr>
      <vt:lpstr>Georgia</vt:lpstr>
      <vt:lpstr>Business Geometric Template</vt:lpstr>
      <vt:lpstr>First Work</vt:lpstr>
      <vt:lpstr>Nossa startup </vt:lpstr>
      <vt:lpstr>Apresentação do PowerPoint</vt:lpstr>
      <vt:lpstr>Como vai funcionar?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Work</dc:title>
  <dc:creator>renan galdina</dc:creator>
  <cp:lastModifiedBy>renan galdina</cp:lastModifiedBy>
  <cp:revision>1</cp:revision>
  <dcterms:modified xsi:type="dcterms:W3CDTF">2023-03-13T23:37:11Z</dcterms:modified>
</cp:coreProperties>
</file>