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6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2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86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07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9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7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9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5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79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30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4D8188BD-966A-E061-CD88-C9C5A5245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2" r="664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2DBCA1-45CE-1068-66DC-443C78BFD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ES" sz="4800" dirty="0"/>
              <a:t>Mi camino a la tierra</a:t>
            </a:r>
            <a:endParaRPr lang="es-CO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573360-8C8E-6B20-9047-80CD1F4BE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s-ES" sz="2000" dirty="0"/>
              <a:t>Por: Kevin Rubio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65833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D250DC3-C86F-2BA2-FDB7-1351F0CC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br>
              <a:rPr lang="es-ES"/>
            </a:br>
            <a:endParaRPr lang="es-CO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7ED21B-A41B-5C77-4DA0-9FE3CD59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2443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42</TotalTime>
  <Words>10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Circuito</vt:lpstr>
      <vt:lpstr>Mi camino a la tierra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camino a la tierra</dc:title>
  <dc:creator>Kevin y Naydu</dc:creator>
  <cp:lastModifiedBy>Kevin Santiago Rubio Martinez</cp:lastModifiedBy>
  <cp:revision>1</cp:revision>
  <dcterms:created xsi:type="dcterms:W3CDTF">2024-05-19T17:37:44Z</dcterms:created>
  <dcterms:modified xsi:type="dcterms:W3CDTF">2024-05-19T18:20:33Z</dcterms:modified>
</cp:coreProperties>
</file>