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01634-2746-40F9-BB92-BF5468DE3BB0}" v="13" dt="2020-11-26T05:04:01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in" userId="f72b59cad47ca6ed" providerId="LiveId" clId="{B2C01634-2746-40F9-BB92-BF5468DE3BB0}"/>
    <pc:docChg chg="undo custSel modSld">
      <pc:chgData name="Kevin Lin" userId="f72b59cad47ca6ed" providerId="LiveId" clId="{B2C01634-2746-40F9-BB92-BF5468DE3BB0}" dt="2020-11-26T05:04:01.126" v="44" actId="164"/>
      <pc:docMkLst>
        <pc:docMk/>
      </pc:docMkLst>
      <pc:sldChg chg="addSp delSp modSp mod">
        <pc:chgData name="Kevin Lin" userId="f72b59cad47ca6ed" providerId="LiveId" clId="{B2C01634-2746-40F9-BB92-BF5468DE3BB0}" dt="2020-11-26T05:04:01.126" v="44" actId="164"/>
        <pc:sldMkLst>
          <pc:docMk/>
          <pc:sldMk cId="1604737957" sldId="256"/>
        </pc:sldMkLst>
        <pc:spChg chg="mod">
          <ac:chgData name="Kevin Lin" userId="f72b59cad47ca6ed" providerId="LiveId" clId="{B2C01634-2746-40F9-BB92-BF5468DE3BB0}" dt="2020-11-26T04:59:53.377" v="0"/>
          <ac:spMkLst>
            <pc:docMk/>
            <pc:sldMk cId="1604737957" sldId="256"/>
            <ac:spMk id="11" creationId="{DC0EB1F6-2EF7-4768-9D47-AD437A2A3AC9}"/>
          </ac:spMkLst>
        </pc:spChg>
        <pc:spChg chg="mod">
          <ac:chgData name="Kevin Lin" userId="f72b59cad47ca6ed" providerId="LiveId" clId="{B2C01634-2746-40F9-BB92-BF5468DE3BB0}" dt="2020-11-26T04:59:53.377" v="0"/>
          <ac:spMkLst>
            <pc:docMk/>
            <pc:sldMk cId="1604737957" sldId="256"/>
            <ac:spMk id="12" creationId="{64CF76DE-088E-4920-AA9F-0841FC1868B7}"/>
          </ac:spMkLst>
        </pc:spChg>
        <pc:spChg chg="mod">
          <ac:chgData name="Kevin Lin" userId="f72b59cad47ca6ed" providerId="LiveId" clId="{B2C01634-2746-40F9-BB92-BF5468DE3BB0}" dt="2020-11-26T04:59:53.377" v="0"/>
          <ac:spMkLst>
            <pc:docMk/>
            <pc:sldMk cId="1604737957" sldId="256"/>
            <ac:spMk id="13" creationId="{51FFF616-5B39-47DB-956D-9ED443A47163}"/>
          </ac:spMkLst>
        </pc:spChg>
        <pc:spChg chg="mod">
          <ac:chgData name="Kevin Lin" userId="f72b59cad47ca6ed" providerId="LiveId" clId="{B2C01634-2746-40F9-BB92-BF5468DE3BB0}" dt="2020-11-26T04:59:53.377" v="0"/>
          <ac:spMkLst>
            <pc:docMk/>
            <pc:sldMk cId="1604737957" sldId="256"/>
            <ac:spMk id="14" creationId="{BDEABB58-BBB8-4ADA-B7B7-482DF0CC9ACE}"/>
          </ac:spMkLst>
        </pc:spChg>
        <pc:spChg chg="mod">
          <ac:chgData name="Kevin Lin" userId="f72b59cad47ca6ed" providerId="LiveId" clId="{B2C01634-2746-40F9-BB92-BF5468DE3BB0}" dt="2020-11-26T04:59:53.377" v="0"/>
          <ac:spMkLst>
            <pc:docMk/>
            <pc:sldMk cId="1604737957" sldId="256"/>
            <ac:spMk id="15" creationId="{E0872627-E258-4581-B2D9-B0043E1897E3}"/>
          </ac:spMkLst>
        </pc:spChg>
        <pc:spChg chg="add mod">
          <ac:chgData name="Kevin Lin" userId="f72b59cad47ca6ed" providerId="LiveId" clId="{B2C01634-2746-40F9-BB92-BF5468DE3BB0}" dt="2020-11-26T05:00:05.819" v="4" actId="164"/>
          <ac:spMkLst>
            <pc:docMk/>
            <pc:sldMk cId="1604737957" sldId="256"/>
            <ac:spMk id="16" creationId="{E7AF81EF-9ADD-44E5-AC95-1B2818432001}"/>
          </ac:spMkLst>
        </pc:spChg>
        <pc:spChg chg="mod">
          <ac:chgData name="Kevin Lin" userId="f72b59cad47ca6ed" providerId="LiveId" clId="{B2C01634-2746-40F9-BB92-BF5468DE3BB0}" dt="2020-11-26T05:00:19.700" v="12" actId="1076"/>
          <ac:spMkLst>
            <pc:docMk/>
            <pc:sldMk cId="1604737957" sldId="256"/>
            <ac:spMk id="20" creationId="{40EA7D92-84E8-46B4-9544-7F468FCC0140}"/>
          </ac:spMkLst>
        </pc:spChg>
        <pc:spChg chg="mod">
          <ac:chgData name="Kevin Lin" userId="f72b59cad47ca6ed" providerId="LiveId" clId="{B2C01634-2746-40F9-BB92-BF5468DE3BB0}" dt="2020-11-26T05:00:09.775" v="6"/>
          <ac:spMkLst>
            <pc:docMk/>
            <pc:sldMk cId="1604737957" sldId="256"/>
            <ac:spMk id="21" creationId="{3957A41B-4859-4FC9-8B16-18CDA6115D45}"/>
          </ac:spMkLst>
        </pc:spChg>
        <pc:spChg chg="mod">
          <ac:chgData name="Kevin Lin" userId="f72b59cad47ca6ed" providerId="LiveId" clId="{B2C01634-2746-40F9-BB92-BF5468DE3BB0}" dt="2020-11-26T05:00:09.775" v="6"/>
          <ac:spMkLst>
            <pc:docMk/>
            <pc:sldMk cId="1604737957" sldId="256"/>
            <ac:spMk id="22" creationId="{A86AFF0E-D83F-4F78-8253-DC01D17151C3}"/>
          </ac:spMkLst>
        </pc:spChg>
        <pc:spChg chg="mod">
          <ac:chgData name="Kevin Lin" userId="f72b59cad47ca6ed" providerId="LiveId" clId="{B2C01634-2746-40F9-BB92-BF5468DE3BB0}" dt="2020-11-26T05:00:09.775" v="6"/>
          <ac:spMkLst>
            <pc:docMk/>
            <pc:sldMk cId="1604737957" sldId="256"/>
            <ac:spMk id="23" creationId="{3D5EB238-E014-4BB5-9BE4-FB666C7444B5}"/>
          </ac:spMkLst>
        </pc:spChg>
        <pc:spChg chg="mod">
          <ac:chgData name="Kevin Lin" userId="f72b59cad47ca6ed" providerId="LiveId" clId="{B2C01634-2746-40F9-BB92-BF5468DE3BB0}" dt="2020-11-26T05:00:09.775" v="6"/>
          <ac:spMkLst>
            <pc:docMk/>
            <pc:sldMk cId="1604737957" sldId="256"/>
            <ac:spMk id="24" creationId="{D955C73E-2683-4CF3-8766-3A5D5CEB773F}"/>
          </ac:spMkLst>
        </pc:spChg>
        <pc:spChg chg="mod">
          <ac:chgData name="Kevin Lin" userId="f72b59cad47ca6ed" providerId="LiveId" clId="{B2C01634-2746-40F9-BB92-BF5468DE3BB0}" dt="2020-11-26T05:00:09.775" v="6"/>
          <ac:spMkLst>
            <pc:docMk/>
            <pc:sldMk cId="1604737957" sldId="256"/>
            <ac:spMk id="25" creationId="{8472FE9C-3538-4119-BD98-719DEAFCFBE6}"/>
          </ac:spMkLst>
        </pc:spChg>
        <pc:spChg chg="add mod">
          <ac:chgData name="Kevin Lin" userId="f72b59cad47ca6ed" providerId="LiveId" clId="{B2C01634-2746-40F9-BB92-BF5468DE3BB0}" dt="2020-11-26T05:04:01.126" v="44" actId="164"/>
          <ac:spMkLst>
            <pc:docMk/>
            <pc:sldMk cId="1604737957" sldId="256"/>
            <ac:spMk id="26" creationId="{FD023478-B71A-4B89-8139-561318FE6EC3}"/>
          </ac:spMkLst>
        </pc:spChg>
        <pc:spChg chg="mod">
          <ac:chgData name="Kevin Lin" userId="f72b59cad47ca6ed" providerId="LiveId" clId="{B2C01634-2746-40F9-BB92-BF5468DE3BB0}" dt="2020-11-26T05:00:27.449" v="15"/>
          <ac:spMkLst>
            <pc:docMk/>
            <pc:sldMk cId="1604737957" sldId="256"/>
            <ac:spMk id="28" creationId="{387CB9A5-3406-4C6E-9A82-D23F80A037BB}"/>
          </ac:spMkLst>
        </pc:spChg>
        <pc:spChg chg="mod">
          <ac:chgData name="Kevin Lin" userId="f72b59cad47ca6ed" providerId="LiveId" clId="{B2C01634-2746-40F9-BB92-BF5468DE3BB0}" dt="2020-11-26T05:00:38.959" v="22" actId="1076"/>
          <ac:spMkLst>
            <pc:docMk/>
            <pc:sldMk cId="1604737957" sldId="256"/>
            <ac:spMk id="29" creationId="{9A4D991A-6F83-445A-AFFC-F6D00CEE73AE}"/>
          </ac:spMkLst>
        </pc:spChg>
        <pc:spChg chg="del mod">
          <ac:chgData name="Kevin Lin" userId="f72b59cad47ca6ed" providerId="LiveId" clId="{B2C01634-2746-40F9-BB92-BF5468DE3BB0}" dt="2020-11-26T05:00:36.559" v="21" actId="478"/>
          <ac:spMkLst>
            <pc:docMk/>
            <pc:sldMk cId="1604737957" sldId="256"/>
            <ac:spMk id="30" creationId="{04F83087-4BE7-41F9-8207-281B20C1F2BD}"/>
          </ac:spMkLst>
        </pc:spChg>
        <pc:spChg chg="del mod">
          <ac:chgData name="Kevin Lin" userId="f72b59cad47ca6ed" providerId="LiveId" clId="{B2C01634-2746-40F9-BB92-BF5468DE3BB0}" dt="2020-11-26T05:00:32.453" v="17" actId="478"/>
          <ac:spMkLst>
            <pc:docMk/>
            <pc:sldMk cId="1604737957" sldId="256"/>
            <ac:spMk id="31" creationId="{2299ACAB-B85A-4E4B-BADC-DBFA75085F77}"/>
          </ac:spMkLst>
        </pc:spChg>
        <pc:spChg chg="del mod">
          <ac:chgData name="Kevin Lin" userId="f72b59cad47ca6ed" providerId="LiveId" clId="{B2C01634-2746-40F9-BB92-BF5468DE3BB0}" dt="2020-11-26T05:00:35.281" v="20" actId="478"/>
          <ac:spMkLst>
            <pc:docMk/>
            <pc:sldMk cId="1604737957" sldId="256"/>
            <ac:spMk id="32" creationId="{14FB7086-D5B0-4D3D-91F7-FB512619A478}"/>
          </ac:spMkLst>
        </pc:spChg>
        <pc:spChg chg="add del mod">
          <ac:chgData name="Kevin Lin" userId="f72b59cad47ca6ed" providerId="LiveId" clId="{B2C01634-2746-40F9-BB92-BF5468DE3BB0}" dt="2020-11-26T05:00:48.561" v="28"/>
          <ac:spMkLst>
            <pc:docMk/>
            <pc:sldMk cId="1604737957" sldId="256"/>
            <ac:spMk id="33" creationId="{0C188AD8-F004-4633-A4B9-F27D8A2A61A7}"/>
          </ac:spMkLst>
        </pc:spChg>
        <pc:spChg chg="mod">
          <ac:chgData name="Kevin Lin" userId="f72b59cad47ca6ed" providerId="LiveId" clId="{B2C01634-2746-40F9-BB92-BF5468DE3BB0}" dt="2020-11-26T05:00:49.393" v="29"/>
          <ac:spMkLst>
            <pc:docMk/>
            <pc:sldMk cId="1604737957" sldId="256"/>
            <ac:spMk id="35" creationId="{8E05484B-5414-4E5B-94DE-AE8E6CF6CF55}"/>
          </ac:spMkLst>
        </pc:spChg>
        <pc:spChg chg="del mod">
          <ac:chgData name="Kevin Lin" userId="f72b59cad47ca6ed" providerId="LiveId" clId="{B2C01634-2746-40F9-BB92-BF5468DE3BB0}" dt="2020-11-26T05:00:59.911" v="32" actId="478"/>
          <ac:spMkLst>
            <pc:docMk/>
            <pc:sldMk cId="1604737957" sldId="256"/>
            <ac:spMk id="36" creationId="{330BEC75-1810-4B8E-A32D-1C5E8C5C664D}"/>
          </ac:spMkLst>
        </pc:spChg>
        <pc:spChg chg="mod">
          <ac:chgData name="Kevin Lin" userId="f72b59cad47ca6ed" providerId="LiveId" clId="{B2C01634-2746-40F9-BB92-BF5468DE3BB0}" dt="2020-11-26T05:01:17.065" v="38" actId="1076"/>
          <ac:spMkLst>
            <pc:docMk/>
            <pc:sldMk cId="1604737957" sldId="256"/>
            <ac:spMk id="37" creationId="{7C17C075-E348-4CAC-9948-F89A4B1B93F7}"/>
          </ac:spMkLst>
        </pc:spChg>
        <pc:spChg chg="mod">
          <ac:chgData name="Kevin Lin" userId="f72b59cad47ca6ed" providerId="LiveId" clId="{B2C01634-2746-40F9-BB92-BF5468DE3BB0}" dt="2020-11-26T05:01:20.753" v="39" actId="1076"/>
          <ac:spMkLst>
            <pc:docMk/>
            <pc:sldMk cId="1604737957" sldId="256"/>
            <ac:spMk id="38" creationId="{57E9BC1A-1B10-45BB-A314-6CA214BB4006}"/>
          </ac:spMkLst>
        </pc:spChg>
        <pc:spChg chg="del mod">
          <ac:chgData name="Kevin Lin" userId="f72b59cad47ca6ed" providerId="LiveId" clId="{B2C01634-2746-40F9-BB92-BF5468DE3BB0}" dt="2020-11-26T05:00:58.309" v="31" actId="478"/>
          <ac:spMkLst>
            <pc:docMk/>
            <pc:sldMk cId="1604737957" sldId="256"/>
            <ac:spMk id="39" creationId="{7DA06C18-3FF2-4CA7-B7B8-63AAC7DB11F3}"/>
          </ac:spMkLst>
        </pc:spChg>
        <pc:spChg chg="mod">
          <ac:chgData name="Kevin Lin" userId="f72b59cad47ca6ed" providerId="LiveId" clId="{B2C01634-2746-40F9-BB92-BF5468DE3BB0}" dt="2020-11-26T05:01:02.639" v="33"/>
          <ac:spMkLst>
            <pc:docMk/>
            <pc:sldMk cId="1604737957" sldId="256"/>
            <ac:spMk id="41" creationId="{C1F90866-26EF-4B11-9DEA-54F5C8D3CE22}"/>
          </ac:spMkLst>
        </pc:spChg>
        <pc:spChg chg="mod">
          <ac:chgData name="Kevin Lin" userId="f72b59cad47ca6ed" providerId="LiveId" clId="{B2C01634-2746-40F9-BB92-BF5468DE3BB0}" dt="2020-11-26T05:01:25.952" v="40" actId="1076"/>
          <ac:spMkLst>
            <pc:docMk/>
            <pc:sldMk cId="1604737957" sldId="256"/>
            <ac:spMk id="42" creationId="{952592AC-AF00-4564-8458-19A01E4DDBCA}"/>
          </ac:spMkLst>
        </pc:spChg>
        <pc:spChg chg="mod">
          <ac:chgData name="Kevin Lin" userId="f72b59cad47ca6ed" providerId="LiveId" clId="{B2C01634-2746-40F9-BB92-BF5468DE3BB0}" dt="2020-11-26T05:01:31.620" v="42" actId="1076"/>
          <ac:spMkLst>
            <pc:docMk/>
            <pc:sldMk cId="1604737957" sldId="256"/>
            <ac:spMk id="43" creationId="{FC71BFFA-D2C4-46B3-BD2A-B090D2C7FA96}"/>
          </ac:spMkLst>
        </pc:spChg>
        <pc:spChg chg="add mod">
          <ac:chgData name="Kevin Lin" userId="f72b59cad47ca6ed" providerId="LiveId" clId="{B2C01634-2746-40F9-BB92-BF5468DE3BB0}" dt="2020-11-26T05:01:39.372" v="43" actId="164"/>
          <ac:spMkLst>
            <pc:docMk/>
            <pc:sldMk cId="1604737957" sldId="256"/>
            <ac:spMk id="44" creationId="{F38E1909-5DA6-4E65-A869-A76C3FA7BA74}"/>
          </ac:spMkLst>
        </pc:spChg>
        <pc:grpChg chg="add mod">
          <ac:chgData name="Kevin Lin" userId="f72b59cad47ca6ed" providerId="LiveId" clId="{B2C01634-2746-40F9-BB92-BF5468DE3BB0}" dt="2020-11-26T05:04:01.126" v="44" actId="164"/>
          <ac:grpSpMkLst>
            <pc:docMk/>
            <pc:sldMk cId="1604737957" sldId="256"/>
            <ac:grpSpMk id="2" creationId="{30EDB3F1-A4EE-4BD4-90B4-8DD7127CC820}"/>
          </ac:grpSpMkLst>
        </pc:grpChg>
        <pc:grpChg chg="add mod">
          <ac:chgData name="Kevin Lin" userId="f72b59cad47ca6ed" providerId="LiveId" clId="{B2C01634-2746-40F9-BB92-BF5468DE3BB0}" dt="2020-11-26T05:00:05.819" v="4" actId="164"/>
          <ac:grpSpMkLst>
            <pc:docMk/>
            <pc:sldMk cId="1604737957" sldId="256"/>
            <ac:grpSpMk id="10" creationId="{1E4EDA00-16BB-4583-8065-5DAAD7D9FBF3}"/>
          </ac:grpSpMkLst>
        </pc:grpChg>
        <pc:grpChg chg="add mod">
          <ac:chgData name="Kevin Lin" userId="f72b59cad47ca6ed" providerId="LiveId" clId="{B2C01634-2746-40F9-BB92-BF5468DE3BB0}" dt="2020-11-26T05:00:08.517" v="5" actId="1076"/>
          <ac:grpSpMkLst>
            <pc:docMk/>
            <pc:sldMk cId="1604737957" sldId="256"/>
            <ac:grpSpMk id="17" creationId="{75D85B90-FA50-4F8F-8065-63B3BFD9E4D6}"/>
          </ac:grpSpMkLst>
        </pc:grpChg>
        <pc:grpChg chg="add mod">
          <ac:chgData name="Kevin Lin" userId="f72b59cad47ca6ed" providerId="LiveId" clId="{B2C01634-2746-40F9-BB92-BF5468DE3BB0}" dt="2020-11-26T05:04:01.126" v="44" actId="164"/>
          <ac:grpSpMkLst>
            <pc:docMk/>
            <pc:sldMk cId="1604737957" sldId="256"/>
            <ac:grpSpMk id="18" creationId="{8522A0D2-9C15-47DD-99CE-B644CDC796AD}"/>
          </ac:grpSpMkLst>
        </pc:grpChg>
        <pc:grpChg chg="mod">
          <ac:chgData name="Kevin Lin" userId="f72b59cad47ca6ed" providerId="LiveId" clId="{B2C01634-2746-40F9-BB92-BF5468DE3BB0}" dt="2020-11-26T05:00:09.775" v="6"/>
          <ac:grpSpMkLst>
            <pc:docMk/>
            <pc:sldMk cId="1604737957" sldId="256"/>
            <ac:grpSpMk id="19" creationId="{C063D486-83DD-4719-B1AF-A93A3C879219}"/>
          </ac:grpSpMkLst>
        </pc:grpChg>
        <pc:grpChg chg="add del mod">
          <ac:chgData name="Kevin Lin" userId="f72b59cad47ca6ed" providerId="LiveId" clId="{B2C01634-2746-40F9-BB92-BF5468DE3BB0}" dt="2020-11-26T05:00:43.714" v="24" actId="1076"/>
          <ac:grpSpMkLst>
            <pc:docMk/>
            <pc:sldMk cId="1604737957" sldId="256"/>
            <ac:grpSpMk id="27" creationId="{058DA5DF-B5E5-4F64-8EE9-3B93E1FB6250}"/>
          </ac:grpSpMkLst>
        </pc:grpChg>
        <pc:grpChg chg="add mod">
          <ac:chgData name="Kevin Lin" userId="f72b59cad47ca6ed" providerId="LiveId" clId="{B2C01634-2746-40F9-BB92-BF5468DE3BB0}" dt="2020-11-26T05:00:55.780" v="30" actId="1076"/>
          <ac:grpSpMkLst>
            <pc:docMk/>
            <pc:sldMk cId="1604737957" sldId="256"/>
            <ac:grpSpMk id="34" creationId="{7F6BAFB0-43B9-4AC6-BFA7-49AA606B0F2E}"/>
          </ac:grpSpMkLst>
        </pc:grpChg>
        <pc:grpChg chg="add mod">
          <ac:chgData name="Kevin Lin" userId="f72b59cad47ca6ed" providerId="LiveId" clId="{B2C01634-2746-40F9-BB92-BF5468DE3BB0}" dt="2020-11-26T05:01:39.372" v="43" actId="164"/>
          <ac:grpSpMkLst>
            <pc:docMk/>
            <pc:sldMk cId="1604737957" sldId="256"/>
            <ac:grpSpMk id="40" creationId="{539B77EA-646F-43E4-8D82-49E73C9B1ACC}"/>
          </ac:grpSpMkLst>
        </pc:grpChg>
        <pc:grpChg chg="add mod">
          <ac:chgData name="Kevin Lin" userId="f72b59cad47ca6ed" providerId="LiveId" clId="{B2C01634-2746-40F9-BB92-BF5468DE3BB0}" dt="2020-11-26T05:01:39.372" v="43" actId="164"/>
          <ac:grpSpMkLst>
            <pc:docMk/>
            <pc:sldMk cId="1604737957" sldId="256"/>
            <ac:grpSpMk id="45" creationId="{98A66621-3807-4A6C-B922-2766212C0B8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7DE0-2A26-4F56-9DB3-8F0F4326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6076C-014F-4DB2-8189-5FC8F527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1EF0-64AA-4C9E-94F5-1997B6B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321F-2826-465D-A9B1-13653CC5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342D-8B25-4D98-9324-C280597E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E31F-07A8-4FD8-BB76-B07B731D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CF3E6-7D56-4CE5-A40D-2EA60582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21BA-260D-434B-9070-B255B7E2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1BE0-8C08-49AF-9725-7A14E8D8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B23EA-25E9-467E-86BB-B064F069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6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AB936-7F58-49FC-8EAD-F0C10E53C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44203-395A-43B6-AD56-81B9A740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8372-9A6C-42B9-9336-B0648B66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1982-4B6A-4674-97EB-8E6A9F40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9726-47E4-40A5-AC00-92953153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AE92-D949-4D7D-A1A0-9CBB3AE3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CA86-EE4C-46BD-8078-F16DA2E2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3A93-368A-4FA4-B3B3-B5C88BBF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8D86-6FE3-45EF-85B8-4F29B04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3719-383F-4233-AA36-5AB2DC25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DADC-224C-42B4-BBBC-CD17D53D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D5F9-C794-432D-846A-C17ADF32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A76A-0A6A-420D-841B-C60AA6B7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B6E8-3387-43E1-A73F-9C117AD3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6235-2B84-4D73-9C7F-BC5FC9E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5588-D812-422A-8A2B-5BBE0571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832C-8999-4EC0-9625-B97980DDC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57EDF-652D-42F4-A5A9-A2B41217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B41B7-5DB7-4936-9E96-12C66946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C42E-CCD7-4DA3-8938-03E168B8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79DA-292A-4E78-B937-759DEA72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941F-633C-4F71-B157-3F12B698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C2F2C-6374-4F1A-A39B-D8F2A98D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EABD-05D1-4AE7-A37B-DCDD1DB8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631C3-934C-4753-B6BB-437A6F16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46ACB-C0D2-43A9-9D9A-9ABC2A0DE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DBD8D-BAD3-4287-BA2D-7E00A3BD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00F88-BCBE-425C-A5B0-28EE5B5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E39C1-B2FD-4A0A-94B5-47E7D717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FAC8-6B52-419D-AF2E-5BEBE0EC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90F96-8806-4161-A7CD-34BF96E2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75FE2-11E8-49B2-A663-22F5FEF4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FD5F4-4B6E-4DFA-BB78-F6DA99C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C3500-FC49-4D29-9A3E-9F76A257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B1019-7E87-4AB8-B81B-347C39D7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154A4-401C-4A41-A620-94AF41B0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C94C-34E8-4AE7-8969-4CD2EBD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D94-2309-412E-BA11-2AB1F889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57286-CF67-42A8-91B6-AE643263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447BC-2996-4BEC-86EB-C4743505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A4BA-37FE-4E06-98D7-B82D9EB7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DFC8-FF45-4633-9F5F-86DBF8E5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8F2A-D953-435F-A9CD-8813291E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905BF-F03D-44AE-8DD2-9B67212D5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C9A2-F5E7-4F67-A519-D3C73AC86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552F-A27A-4CDD-A80F-3042B836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07436-BDD7-4602-AF7B-59F0F11A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7CC7-19FA-4A42-917F-721F6466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3955C-0220-43DF-A4E9-BEBFCDC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DABF-A7D2-42D6-9D54-91BC75FB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1642-FE6C-4DBD-A310-1F8EEAD5B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5DA-27FB-40B7-AF3F-338919729AC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EA37-52DE-4244-978A-9A8811081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9855-92CB-4707-91EF-5281C640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9A3B-5C80-40F5-9EF8-F414B55A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19336B-5631-420A-97F2-D8DCD97F43C0}"/>
              </a:ext>
            </a:extLst>
          </p:cNvPr>
          <p:cNvGrpSpPr/>
          <p:nvPr/>
        </p:nvGrpSpPr>
        <p:grpSpPr>
          <a:xfrm>
            <a:off x="566598" y="435006"/>
            <a:ext cx="1828800" cy="1828800"/>
            <a:chOff x="2066924" y="914400"/>
            <a:chExt cx="1828800" cy="18288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AF5F1C-E917-4C82-A92E-3CC907682B98}"/>
                </a:ext>
              </a:extLst>
            </p:cNvPr>
            <p:cNvSpPr/>
            <p:nvPr/>
          </p:nvSpPr>
          <p:spPr>
            <a:xfrm>
              <a:off x="2066924" y="914400"/>
              <a:ext cx="1828800" cy="18288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0A4EB8-4C3E-4017-97AE-A2353B3F2B6B}"/>
                </a:ext>
              </a:extLst>
            </p:cNvPr>
            <p:cNvSpPr/>
            <p:nvPr/>
          </p:nvSpPr>
          <p:spPr>
            <a:xfrm>
              <a:off x="2299317" y="1136341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4E03D9-C241-4472-8CA3-89F095509A08}"/>
                </a:ext>
              </a:extLst>
            </p:cNvPr>
            <p:cNvSpPr/>
            <p:nvPr/>
          </p:nvSpPr>
          <p:spPr>
            <a:xfrm>
              <a:off x="3383873" y="1136341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83C460-74B4-4D24-ADD6-2B8A93BE7239}"/>
                </a:ext>
              </a:extLst>
            </p:cNvPr>
            <p:cNvSpPr/>
            <p:nvPr/>
          </p:nvSpPr>
          <p:spPr>
            <a:xfrm>
              <a:off x="2299317" y="2247529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CB631D-1E1C-49FC-93C4-8C24C922A824}"/>
                </a:ext>
              </a:extLst>
            </p:cNvPr>
            <p:cNvSpPr/>
            <p:nvPr/>
          </p:nvSpPr>
          <p:spPr>
            <a:xfrm>
              <a:off x="3383873" y="2244125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D85B90-FA50-4F8F-8065-63B3BFD9E4D6}"/>
              </a:ext>
            </a:extLst>
          </p:cNvPr>
          <p:cNvGrpSpPr/>
          <p:nvPr/>
        </p:nvGrpSpPr>
        <p:grpSpPr>
          <a:xfrm>
            <a:off x="3205634" y="435006"/>
            <a:ext cx="1828800" cy="1828800"/>
            <a:chOff x="4267200" y="435006"/>
            <a:chExt cx="1828800" cy="1828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4EDA00-16BB-4583-8065-5DAAD7D9FBF3}"/>
                </a:ext>
              </a:extLst>
            </p:cNvPr>
            <p:cNvGrpSpPr/>
            <p:nvPr/>
          </p:nvGrpSpPr>
          <p:grpSpPr>
            <a:xfrm>
              <a:off x="4267200" y="435006"/>
              <a:ext cx="1828800" cy="1828800"/>
              <a:chOff x="2066924" y="914400"/>
              <a:chExt cx="1828800" cy="182880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C0EB1F6-2EF7-4768-9D47-AD437A2A3AC9}"/>
                  </a:ext>
                </a:extLst>
              </p:cNvPr>
              <p:cNvSpPr/>
              <p:nvPr/>
            </p:nvSpPr>
            <p:spPr>
              <a:xfrm>
                <a:off x="2066924" y="914400"/>
                <a:ext cx="1828800" cy="182880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CF76DE-088E-4920-AA9F-0841FC1868B7}"/>
                  </a:ext>
                </a:extLst>
              </p:cNvPr>
              <p:cNvSpPr/>
              <p:nvPr/>
            </p:nvSpPr>
            <p:spPr>
              <a:xfrm>
                <a:off x="2299317" y="1136341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1FFF616-5B39-47DB-956D-9ED443A47163}"/>
                  </a:ext>
                </a:extLst>
              </p:cNvPr>
              <p:cNvSpPr/>
              <p:nvPr/>
            </p:nvSpPr>
            <p:spPr>
              <a:xfrm>
                <a:off x="3383873" y="1136341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EABB58-BBB8-4ADA-B7B7-482DF0CC9ACE}"/>
                  </a:ext>
                </a:extLst>
              </p:cNvPr>
              <p:cNvSpPr/>
              <p:nvPr/>
            </p:nvSpPr>
            <p:spPr>
              <a:xfrm>
                <a:off x="2299317" y="2247529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872627-E258-4581-B2D9-B0043E1897E3}"/>
                  </a:ext>
                </a:extLst>
              </p:cNvPr>
              <p:cNvSpPr/>
              <p:nvPr/>
            </p:nvSpPr>
            <p:spPr>
              <a:xfrm>
                <a:off x="3383873" y="2244125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AF81EF-9ADD-44E5-AC95-1B2818432001}"/>
                </a:ext>
              </a:extLst>
            </p:cNvPr>
            <p:cNvSpPr/>
            <p:nvPr/>
          </p:nvSpPr>
          <p:spPr>
            <a:xfrm>
              <a:off x="5044440" y="1212246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EDB3F1-A4EE-4BD4-90B4-8DD7127CC820}"/>
              </a:ext>
            </a:extLst>
          </p:cNvPr>
          <p:cNvGrpSpPr/>
          <p:nvPr/>
        </p:nvGrpSpPr>
        <p:grpSpPr>
          <a:xfrm>
            <a:off x="5811674" y="435006"/>
            <a:ext cx="1828800" cy="1828800"/>
            <a:chOff x="5811674" y="435006"/>
            <a:chExt cx="1828800" cy="18288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A0D2-9C15-47DD-99CE-B644CDC796AD}"/>
                </a:ext>
              </a:extLst>
            </p:cNvPr>
            <p:cNvGrpSpPr/>
            <p:nvPr/>
          </p:nvGrpSpPr>
          <p:grpSpPr>
            <a:xfrm>
              <a:off x="5811674" y="435006"/>
              <a:ext cx="1828800" cy="1828800"/>
              <a:chOff x="4267200" y="435006"/>
              <a:chExt cx="1828800" cy="18288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063D486-83DD-4719-B1AF-A93A3C879219}"/>
                  </a:ext>
                </a:extLst>
              </p:cNvPr>
              <p:cNvGrpSpPr/>
              <p:nvPr/>
            </p:nvGrpSpPr>
            <p:grpSpPr>
              <a:xfrm>
                <a:off x="4267200" y="435006"/>
                <a:ext cx="1828800" cy="1828800"/>
                <a:chOff x="2066924" y="914400"/>
                <a:chExt cx="1828800" cy="18288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3957A41B-4859-4FC9-8B16-18CDA6115D45}"/>
                    </a:ext>
                  </a:extLst>
                </p:cNvPr>
                <p:cNvSpPr/>
                <p:nvPr/>
              </p:nvSpPr>
              <p:spPr>
                <a:xfrm>
                  <a:off x="2066924" y="914400"/>
                  <a:ext cx="1828800" cy="182880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86AFF0E-D83F-4F78-8253-DC01D17151C3}"/>
                    </a:ext>
                  </a:extLst>
                </p:cNvPr>
                <p:cNvSpPr/>
                <p:nvPr/>
              </p:nvSpPr>
              <p:spPr>
                <a:xfrm>
                  <a:off x="2299317" y="1136341"/>
                  <a:ext cx="274320" cy="2743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D5EB238-E014-4BB5-9BE4-FB666C7444B5}"/>
                    </a:ext>
                  </a:extLst>
                </p:cNvPr>
                <p:cNvSpPr/>
                <p:nvPr/>
              </p:nvSpPr>
              <p:spPr>
                <a:xfrm>
                  <a:off x="3383873" y="1136341"/>
                  <a:ext cx="274320" cy="2743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955C73E-2683-4CF3-8766-3A5D5CEB773F}"/>
                    </a:ext>
                  </a:extLst>
                </p:cNvPr>
                <p:cNvSpPr/>
                <p:nvPr/>
              </p:nvSpPr>
              <p:spPr>
                <a:xfrm>
                  <a:off x="2299317" y="2247529"/>
                  <a:ext cx="274320" cy="2743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472FE9C-3538-4119-BD98-719DEAFCFBE6}"/>
                    </a:ext>
                  </a:extLst>
                </p:cNvPr>
                <p:cNvSpPr/>
                <p:nvPr/>
              </p:nvSpPr>
              <p:spPr>
                <a:xfrm>
                  <a:off x="3383873" y="2244125"/>
                  <a:ext cx="274320" cy="2743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0EA7D92-84E8-46B4-9544-7F468FCC0140}"/>
                  </a:ext>
                </a:extLst>
              </p:cNvPr>
              <p:cNvSpPr/>
              <p:nvPr/>
            </p:nvSpPr>
            <p:spPr>
              <a:xfrm>
                <a:off x="4499593" y="1212246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023478-B71A-4B89-8139-561318FE6EC3}"/>
                </a:ext>
              </a:extLst>
            </p:cNvPr>
            <p:cNvSpPr/>
            <p:nvPr/>
          </p:nvSpPr>
          <p:spPr>
            <a:xfrm>
              <a:off x="7128623" y="1223193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8DA5DF-B5E5-4F64-8EE9-3B93E1FB6250}"/>
              </a:ext>
            </a:extLst>
          </p:cNvPr>
          <p:cNvGrpSpPr/>
          <p:nvPr/>
        </p:nvGrpSpPr>
        <p:grpSpPr>
          <a:xfrm>
            <a:off x="566598" y="3097270"/>
            <a:ext cx="1828800" cy="1828800"/>
            <a:chOff x="2066924" y="914400"/>
            <a:chExt cx="1828800" cy="18288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87CB9A5-3406-4C6E-9A82-D23F80A037BB}"/>
                </a:ext>
              </a:extLst>
            </p:cNvPr>
            <p:cNvSpPr/>
            <p:nvPr/>
          </p:nvSpPr>
          <p:spPr>
            <a:xfrm>
              <a:off x="2066924" y="914400"/>
              <a:ext cx="1828800" cy="18288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4D991A-6F83-445A-AFFC-F6D00CEE73AE}"/>
                </a:ext>
              </a:extLst>
            </p:cNvPr>
            <p:cNvSpPr/>
            <p:nvPr/>
          </p:nvSpPr>
          <p:spPr>
            <a:xfrm>
              <a:off x="2844164" y="1691640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BAFB0-43B9-4AC6-BFA7-49AA606B0F2E}"/>
              </a:ext>
            </a:extLst>
          </p:cNvPr>
          <p:cNvGrpSpPr/>
          <p:nvPr/>
        </p:nvGrpSpPr>
        <p:grpSpPr>
          <a:xfrm>
            <a:off x="3172638" y="3097270"/>
            <a:ext cx="1828800" cy="1828800"/>
            <a:chOff x="2066924" y="914400"/>
            <a:chExt cx="1828800" cy="18288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05484B-5414-4E5B-94DE-AE8E6CF6CF55}"/>
                </a:ext>
              </a:extLst>
            </p:cNvPr>
            <p:cNvSpPr/>
            <p:nvPr/>
          </p:nvSpPr>
          <p:spPr>
            <a:xfrm>
              <a:off x="2066924" y="914400"/>
              <a:ext cx="1828800" cy="18288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C17C075-E348-4CAC-9948-F89A4B1B93F7}"/>
                </a:ext>
              </a:extLst>
            </p:cNvPr>
            <p:cNvSpPr/>
            <p:nvPr/>
          </p:nvSpPr>
          <p:spPr>
            <a:xfrm>
              <a:off x="3416869" y="2232731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E9BC1A-1B10-45BB-A314-6CA214BB4006}"/>
                </a:ext>
              </a:extLst>
            </p:cNvPr>
            <p:cNvSpPr/>
            <p:nvPr/>
          </p:nvSpPr>
          <p:spPr>
            <a:xfrm>
              <a:off x="2332313" y="1134857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A66621-3807-4A6C-B922-2766212C0B84}"/>
              </a:ext>
            </a:extLst>
          </p:cNvPr>
          <p:cNvGrpSpPr/>
          <p:nvPr/>
        </p:nvGrpSpPr>
        <p:grpSpPr>
          <a:xfrm>
            <a:off x="5778678" y="3097270"/>
            <a:ext cx="1828800" cy="1828800"/>
            <a:chOff x="5778678" y="3097270"/>
            <a:chExt cx="1828800" cy="18288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9B77EA-646F-43E4-8D82-49E73C9B1ACC}"/>
                </a:ext>
              </a:extLst>
            </p:cNvPr>
            <p:cNvGrpSpPr/>
            <p:nvPr/>
          </p:nvGrpSpPr>
          <p:grpSpPr>
            <a:xfrm>
              <a:off x="5778678" y="3097270"/>
              <a:ext cx="1828800" cy="1828800"/>
              <a:chOff x="2066924" y="914400"/>
              <a:chExt cx="1828800" cy="182880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1F90866-26EF-4B11-9DEA-54F5C8D3CE22}"/>
                  </a:ext>
                </a:extLst>
              </p:cNvPr>
              <p:cNvSpPr/>
              <p:nvPr/>
            </p:nvSpPr>
            <p:spPr>
              <a:xfrm>
                <a:off x="2066924" y="914400"/>
                <a:ext cx="1828800" cy="182880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52592AC-AF00-4564-8458-19A01E4DDBCA}"/>
                  </a:ext>
                </a:extLst>
              </p:cNvPr>
              <p:cNvSpPr/>
              <p:nvPr/>
            </p:nvSpPr>
            <p:spPr>
              <a:xfrm>
                <a:off x="3416869" y="1134857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C71BFFA-D2C4-46B3-BD2A-B090D2C7FA96}"/>
                  </a:ext>
                </a:extLst>
              </p:cNvPr>
              <p:cNvSpPr/>
              <p:nvPr/>
            </p:nvSpPr>
            <p:spPr>
              <a:xfrm>
                <a:off x="2297934" y="2231247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8E1909-5DA6-4E65-A869-A76C3FA7BA74}"/>
                </a:ext>
              </a:extLst>
            </p:cNvPr>
            <p:cNvSpPr/>
            <p:nvPr/>
          </p:nvSpPr>
          <p:spPr>
            <a:xfrm>
              <a:off x="6588914" y="3864596"/>
              <a:ext cx="274320" cy="2743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73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</cp:revision>
  <dcterms:created xsi:type="dcterms:W3CDTF">2020-11-26T04:57:23Z</dcterms:created>
  <dcterms:modified xsi:type="dcterms:W3CDTF">2020-11-26T05:04:01Z</dcterms:modified>
</cp:coreProperties>
</file>