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02/07/2024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Lógica de Programação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4BBCE-263E-12FF-4586-F855C4CE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6DC00-73B9-434F-497A-E71583D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59458"/>
            <a:ext cx="11029615" cy="1955285"/>
          </a:xfrm>
        </p:spPr>
        <p:txBody>
          <a:bodyPr/>
          <a:lstStyle/>
          <a:p>
            <a:r>
              <a:rPr lang="pt-BR" dirty="0"/>
              <a:t>Declaração: O método </a:t>
            </a:r>
            <a:r>
              <a:rPr lang="pt-BR" dirty="0" err="1"/>
              <a:t>calcular_media</a:t>
            </a:r>
            <a:r>
              <a:rPr lang="pt-BR" dirty="0"/>
              <a:t> recebe três parâmetros (n1, n2, n3).</a:t>
            </a:r>
          </a:p>
          <a:p>
            <a:r>
              <a:rPr lang="pt-BR" dirty="0"/>
              <a:t>Cálculo: Soma os três números e divide por três para calcular a média.</a:t>
            </a:r>
          </a:p>
          <a:p>
            <a:r>
              <a:rPr lang="pt-BR" dirty="0"/>
              <a:t>Retorno: O método retorna o valor da média.</a:t>
            </a:r>
          </a:p>
          <a:p>
            <a:r>
              <a:rPr lang="pt-BR" dirty="0"/>
              <a:t>Uso: As notas são passadas para o método e o resultado é impresso.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5AF25-E502-D679-B755-4196DE17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02/07/2024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6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Conclusão </a:t>
            </a:r>
            <a:endParaRPr lang="pt-br" dirty="0"/>
          </a:p>
        </p:txBody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2F8C8-485F-21FF-4B83-455E4AD3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F9551-BE98-EE1B-9F6A-24BE9190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0161"/>
            <a:ext cx="11029615" cy="3634486"/>
          </a:xfrm>
        </p:spPr>
        <p:txBody>
          <a:bodyPr/>
          <a:lstStyle/>
          <a:p>
            <a:r>
              <a:rPr lang="pt-BR" b="1" dirty="0"/>
              <a:t>Importância da Lógica de Programação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Facilita a compreensão e resolução de problemas.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É fundamental para o desenvolvimento de software eficiente e funcional.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Auxilia na organização do pensamento lógico e analítico.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720818-CF72-8D48-8CCD-3A219AB0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02/07/2024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3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73A81-3F06-963C-A913-793748E0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Práticos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2B2678-B17A-8CE7-1EC3-90DC617B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21234D-FB24-7759-229D-BF16B6926129}"/>
              </a:ext>
            </a:extLst>
          </p:cNvPr>
          <p:cNvSpPr txBox="1"/>
          <p:nvPr/>
        </p:nvSpPr>
        <p:spPr>
          <a:xfrm>
            <a:off x="6096000" y="959505"/>
            <a:ext cx="32566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  <a:p>
            <a:r>
              <a:rPr lang="pt-BR" dirty="0"/>
              <a:t>Ler número    </a:t>
            </a:r>
          </a:p>
          <a:p>
            <a:r>
              <a:rPr lang="pt-BR" dirty="0"/>
              <a:t>Se número % 2 == 0 então        </a:t>
            </a:r>
          </a:p>
          <a:p>
            <a:r>
              <a:rPr lang="pt-BR" dirty="0"/>
              <a:t>Exibir "O número é par"    </a:t>
            </a:r>
          </a:p>
          <a:p>
            <a:r>
              <a:rPr lang="pt-BR" dirty="0"/>
              <a:t>Senão        </a:t>
            </a:r>
          </a:p>
          <a:p>
            <a:r>
              <a:rPr lang="pt-BR" dirty="0"/>
              <a:t>Exibir "O número é ímpar“</a:t>
            </a:r>
          </a:p>
          <a:p>
            <a:r>
              <a:rPr lang="pt-BR" dirty="0"/>
              <a:t>Fim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6690447-3C0D-B466-8CF5-8460EAAD7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59459"/>
            <a:ext cx="4489622" cy="438985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E0BD242-3DB4-4937-6EA1-B816B82B3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8" y="3231606"/>
            <a:ext cx="5158431" cy="31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1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CED5E-19F1-1137-AAF0-1CC34F72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0"/>
            <a:ext cx="11029616" cy="1188720"/>
          </a:xfrm>
        </p:spPr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80E91-F617-34E0-D366-7B61B16DF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0990"/>
            <a:ext cx="11029615" cy="1415590"/>
          </a:xfrm>
        </p:spPr>
        <p:txBody>
          <a:bodyPr/>
          <a:lstStyle/>
          <a:p>
            <a:r>
              <a:rPr lang="pt-BR" b="1" dirty="0"/>
              <a:t>Algoritmo</a:t>
            </a:r>
          </a:p>
          <a:p>
            <a:r>
              <a:rPr lang="pt-BR" dirty="0"/>
              <a:t>Um algoritmo é uma sequência finita de passos ou instruções para resolver um problema ou realizar uma tarefa. Exemplos incluem receitas de culinária ou manuais de instruções.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FA226-CC4C-B47F-00B7-2223C733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02/07/2024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F32F25-72B4-C498-47FC-F95DFDF9E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72" y="2441455"/>
            <a:ext cx="7079927" cy="39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1038E-A7B5-73A6-2AE9-18A79BB1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AC364-ECA1-0A9A-ABC7-6336FCBF8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59459"/>
            <a:ext cx="11029615" cy="1296258"/>
          </a:xfrm>
        </p:spPr>
        <p:txBody>
          <a:bodyPr/>
          <a:lstStyle/>
          <a:p>
            <a:r>
              <a:rPr lang="pt-BR" b="1" dirty="0"/>
              <a:t>Sequência</a:t>
            </a:r>
            <a:r>
              <a:rPr lang="pt-BR" dirty="0"/>
              <a:t>: Execução linear de instruções.</a:t>
            </a:r>
          </a:p>
          <a:p>
            <a:r>
              <a:rPr lang="pt-BR" b="1" dirty="0"/>
              <a:t>Decisão (Condicional): </a:t>
            </a:r>
            <a:r>
              <a:rPr lang="pt-BR" dirty="0"/>
              <a:t>Uso de estruturas como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, e switch para tomar decisões baseadas em condições.</a:t>
            </a:r>
          </a:p>
          <a:p>
            <a:r>
              <a:rPr lang="pt-BR" b="1" dirty="0"/>
              <a:t>Repetição (Loop): </a:t>
            </a:r>
            <a:r>
              <a:rPr lang="pt-BR" dirty="0"/>
              <a:t>Uso de estruturas como for, </a:t>
            </a:r>
            <a:r>
              <a:rPr lang="pt-BR" dirty="0" err="1"/>
              <a:t>while</a:t>
            </a:r>
            <a:r>
              <a:rPr lang="pt-BR" dirty="0"/>
              <a:t>, e do-</a:t>
            </a:r>
            <a:r>
              <a:rPr lang="pt-BR" dirty="0" err="1"/>
              <a:t>while</a:t>
            </a:r>
            <a:r>
              <a:rPr lang="pt-BR" dirty="0"/>
              <a:t> para repetir blocos de código.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470583-4B09-09F8-2703-1631F109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02/07/2024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3D749-2D34-D730-B555-E15F2EB8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D48D8-5DA3-A76D-546E-05C8E065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1510441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Variáveis: Espaços na memória para armazenar dados que podem ser alterados durante a execução do programa.</a:t>
            </a:r>
          </a:p>
          <a:p>
            <a:r>
              <a:rPr lang="pt-BR" dirty="0"/>
              <a:t>Tipos de Dados: Inteiros, reais (</a:t>
            </a:r>
            <a:r>
              <a:rPr lang="pt-BR" dirty="0" err="1"/>
              <a:t>float</a:t>
            </a:r>
            <a:r>
              <a:rPr lang="pt-BR" dirty="0"/>
              <a:t>), caracteres (char), booleanos (</a:t>
            </a:r>
            <a:r>
              <a:rPr lang="pt-BR" dirty="0" err="1"/>
              <a:t>true</a:t>
            </a:r>
            <a:r>
              <a:rPr lang="pt-BR" dirty="0"/>
              <a:t>/false).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D36E9-DD05-363A-3CF0-CA884103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3CF8BC-2637-16E3-71B8-57BE97DAF849}"/>
              </a:ext>
            </a:extLst>
          </p:cNvPr>
          <p:cNvSpPr txBox="1">
            <a:spLocks/>
          </p:cNvSpPr>
          <p:nvPr/>
        </p:nvSpPr>
        <p:spPr>
          <a:xfrm>
            <a:off x="581191" y="2862324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Operadores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1F79716-FE9E-D693-6F6A-2CCA4C473D6E}"/>
              </a:ext>
            </a:extLst>
          </p:cNvPr>
          <p:cNvSpPr txBox="1">
            <a:spLocks/>
          </p:cNvSpPr>
          <p:nvPr/>
        </p:nvSpPr>
        <p:spPr>
          <a:xfrm>
            <a:off x="581191" y="4372765"/>
            <a:ext cx="11029615" cy="1510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  <a:p>
            <a:r>
              <a:rPr lang="pt-BR"/>
              <a:t>Variáveis: Espaços na memória para armazenar dados que podem ser alterados durante a execução do programa.</a:t>
            </a:r>
          </a:p>
          <a:p>
            <a:r>
              <a:rPr lang="pt-BR"/>
              <a:t>Tipos de Dados: Inteiros, reais (float), caracteres (char), booleanos (true/false).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758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6BFB1-4E4B-DBC4-86B3-D46C528C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Procedurais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74F9E-C04F-AB4F-6C22-1E403A00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59459"/>
            <a:ext cx="11029615" cy="925555"/>
          </a:xfrm>
        </p:spPr>
        <p:txBody>
          <a:bodyPr/>
          <a:lstStyle/>
          <a:p>
            <a:r>
              <a:rPr lang="pt-BR" dirty="0"/>
              <a:t>Métodos procedurais são blocos de código que realizam uma tarefa específica, conhecidos também como funções ou sub-rotinas. Eles ajudam a modularizar e organizar o código, tornando-o mais legível e reutilizável.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8DC4C-C123-6D0E-4C74-48AC6F4F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02/07/2024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1F4C8-87D3-E5B8-2825-E3E02747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Vantagens dos Métodos Procedurais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43773-3E91-FB3D-E5D9-984DAED1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15381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Reusabilidade</a:t>
            </a:r>
            <a:r>
              <a:rPr lang="pt-BR" dirty="0"/>
              <a:t>: Métodos podem ser chamados múltiplas vezes em diferentes partes do programa.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Manutenibilidade</a:t>
            </a:r>
            <a:r>
              <a:rPr lang="pt-BR" dirty="0"/>
              <a:t>: Facilita a atualização e correção do código.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Legibilidade</a:t>
            </a:r>
            <a:r>
              <a:rPr lang="pt-BR" dirty="0"/>
              <a:t>: Torna o código mais claro e organizado.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E2B7E-1139-413E-954A-3FEB995A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02/07/2024</a:t>
            </a:fld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E3E503F-4B1F-83A4-CFA5-32BD574B830D}"/>
              </a:ext>
            </a:extLst>
          </p:cNvPr>
          <p:cNvSpPr txBox="1">
            <a:spLocks/>
          </p:cNvSpPr>
          <p:nvPr/>
        </p:nvSpPr>
        <p:spPr>
          <a:xfrm>
            <a:off x="581191" y="3143377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Estrutura de um Método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EB6FC51-AC25-83E0-E604-C3498795BB64}"/>
              </a:ext>
            </a:extLst>
          </p:cNvPr>
          <p:cNvSpPr txBox="1">
            <a:spLocks/>
          </p:cNvSpPr>
          <p:nvPr/>
        </p:nvSpPr>
        <p:spPr>
          <a:xfrm>
            <a:off x="581192" y="4608943"/>
            <a:ext cx="11029615" cy="153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Declaração</a:t>
            </a:r>
            <a:r>
              <a:rPr lang="pt-BR" dirty="0"/>
              <a:t>: Especifica o nome do método, tipo de retorno e parâmetros.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Corpo</a:t>
            </a:r>
            <a:r>
              <a:rPr lang="pt-BR" dirty="0"/>
              <a:t>: Bloco de código que define o que o método faz.</a:t>
            </a:r>
          </a:p>
        </p:txBody>
      </p:sp>
    </p:spTree>
    <p:extLst>
      <p:ext uri="{BB962C8B-B14F-4D97-AF65-F5344CB8AC3E}">
        <p14:creationId xmlns:p14="http://schemas.microsoft.com/office/powerpoint/2010/main" val="422765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7779D-AAE1-752E-EAFF-3C773564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45FD5-08E7-519C-ADF5-48AA1091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02/07/2024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02242E-2153-95D1-8ED1-F2387776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474569"/>
            <a:ext cx="6762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{730F74FD-605E-44A6-AAA1-0B950EDE5D86}tf33552983_win32</Template>
  <TotalTime>27</TotalTime>
  <Words>407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 2</vt:lpstr>
      <vt:lpstr>DividendVTI</vt:lpstr>
      <vt:lpstr>Lógica de Programação</vt:lpstr>
      <vt:lpstr>Introdução</vt:lpstr>
      <vt:lpstr>Exemplos Práticos</vt:lpstr>
      <vt:lpstr>Conceitos Básicos</vt:lpstr>
      <vt:lpstr>Estruturas de Controle</vt:lpstr>
      <vt:lpstr>Variáveis e Tipos de Dados</vt:lpstr>
      <vt:lpstr>Métodos Procedurais</vt:lpstr>
      <vt:lpstr>Vantagens dos Métodos Procedurais</vt:lpstr>
      <vt:lpstr>Exemplo Prático</vt:lpstr>
      <vt:lpstr>Explicação do Exemplo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Guimarães</dc:creator>
  <cp:lastModifiedBy>Kevin Guimarães</cp:lastModifiedBy>
  <cp:revision>1</cp:revision>
  <dcterms:created xsi:type="dcterms:W3CDTF">2024-07-02T15:23:25Z</dcterms:created>
  <dcterms:modified xsi:type="dcterms:W3CDTF">2024-07-02T15:51:04Z</dcterms:modified>
</cp:coreProperties>
</file>