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FB589-235E-4653-8AB9-03C832728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AA7BD3-EBFF-4967-940E-2E403F807E2C}">
      <dgm:prSet/>
      <dgm:spPr/>
      <dgm:t>
        <a:bodyPr/>
        <a:lstStyle/>
        <a:p>
          <a:r>
            <a:rPr lang="pt-BR"/>
            <a:t>O pensamento computacional é um conjunto de habilidades cognitivas que envolvem:</a:t>
          </a:r>
          <a:endParaRPr lang="en-US"/>
        </a:p>
      </dgm:t>
    </dgm:pt>
    <dgm:pt modelId="{B7685C86-FA12-4A3C-884F-D932B4F6CCCB}" type="parTrans" cxnId="{4B5C084F-926C-42BF-9823-8CD73BC5EEA1}">
      <dgm:prSet/>
      <dgm:spPr/>
      <dgm:t>
        <a:bodyPr/>
        <a:lstStyle/>
        <a:p>
          <a:endParaRPr lang="en-US"/>
        </a:p>
      </dgm:t>
    </dgm:pt>
    <dgm:pt modelId="{99558A91-BF84-46FE-9350-FA5B63BB2521}" type="sibTrans" cxnId="{4B5C084F-926C-42BF-9823-8CD73BC5EEA1}">
      <dgm:prSet/>
      <dgm:spPr/>
      <dgm:t>
        <a:bodyPr/>
        <a:lstStyle/>
        <a:p>
          <a:endParaRPr lang="en-US"/>
        </a:p>
      </dgm:t>
    </dgm:pt>
    <dgm:pt modelId="{F6A0C958-DA4C-4834-99F3-7A9E1C8DCFA1}">
      <dgm:prSet/>
      <dgm:spPr/>
      <dgm:t>
        <a:bodyPr/>
        <a:lstStyle/>
        <a:p>
          <a:r>
            <a:rPr lang="pt-BR" b="1"/>
            <a:t>Decomposição:</a:t>
          </a:r>
          <a:r>
            <a:rPr lang="pt-BR"/>
            <a:t> Dividir um problema grande em partes menores e mais fáceis de resolver.</a:t>
          </a:r>
          <a:endParaRPr lang="en-US"/>
        </a:p>
      </dgm:t>
    </dgm:pt>
    <dgm:pt modelId="{89551E0D-F0A1-4915-ABC6-072E6106FEBA}" type="parTrans" cxnId="{AF126740-1A86-44AB-A5CA-90459FF3D963}">
      <dgm:prSet/>
      <dgm:spPr/>
      <dgm:t>
        <a:bodyPr/>
        <a:lstStyle/>
        <a:p>
          <a:endParaRPr lang="en-US"/>
        </a:p>
      </dgm:t>
    </dgm:pt>
    <dgm:pt modelId="{7F6149CA-E79F-457B-B790-8A71FA567FB7}" type="sibTrans" cxnId="{AF126740-1A86-44AB-A5CA-90459FF3D963}">
      <dgm:prSet/>
      <dgm:spPr/>
      <dgm:t>
        <a:bodyPr/>
        <a:lstStyle/>
        <a:p>
          <a:endParaRPr lang="en-US"/>
        </a:p>
      </dgm:t>
    </dgm:pt>
    <dgm:pt modelId="{31074563-3886-4BA4-93DC-DA3848B705B4}">
      <dgm:prSet/>
      <dgm:spPr/>
      <dgm:t>
        <a:bodyPr/>
        <a:lstStyle/>
        <a:p>
          <a:r>
            <a:rPr lang="pt-BR" b="1"/>
            <a:t>Reconhecimento de padrões:</a:t>
          </a:r>
          <a:r>
            <a:rPr lang="pt-BR"/>
            <a:t> Identificar semelhanças entre problemas e soluções.</a:t>
          </a:r>
          <a:endParaRPr lang="en-US"/>
        </a:p>
      </dgm:t>
    </dgm:pt>
    <dgm:pt modelId="{22F6AD12-177F-4C85-8B3D-1F6872D80D0E}" type="parTrans" cxnId="{D8BD4E08-CEBB-463A-8C94-DC8BBA0CC75D}">
      <dgm:prSet/>
      <dgm:spPr/>
      <dgm:t>
        <a:bodyPr/>
        <a:lstStyle/>
        <a:p>
          <a:endParaRPr lang="en-US"/>
        </a:p>
      </dgm:t>
    </dgm:pt>
    <dgm:pt modelId="{EDE55CA9-8B6C-4643-B57F-4B50A9FADA93}" type="sibTrans" cxnId="{D8BD4E08-CEBB-463A-8C94-DC8BBA0CC75D}">
      <dgm:prSet/>
      <dgm:spPr/>
      <dgm:t>
        <a:bodyPr/>
        <a:lstStyle/>
        <a:p>
          <a:endParaRPr lang="en-US"/>
        </a:p>
      </dgm:t>
    </dgm:pt>
    <dgm:pt modelId="{92D0E762-5B28-4048-AB27-8CC905C6C884}">
      <dgm:prSet/>
      <dgm:spPr/>
      <dgm:t>
        <a:bodyPr/>
        <a:lstStyle/>
        <a:p>
          <a:r>
            <a:rPr lang="pt-BR" b="1"/>
            <a:t>Abstração:</a:t>
          </a:r>
          <a:r>
            <a:rPr lang="pt-BR"/>
            <a:t> Focar nos aspectos essenciais e ignorar detalhes desnecessários.</a:t>
          </a:r>
          <a:endParaRPr lang="en-US"/>
        </a:p>
      </dgm:t>
    </dgm:pt>
    <dgm:pt modelId="{A7827786-2000-4E3E-A024-DBEA70465983}" type="parTrans" cxnId="{69638C9A-256B-40BD-B585-EE9FDF9893DD}">
      <dgm:prSet/>
      <dgm:spPr/>
      <dgm:t>
        <a:bodyPr/>
        <a:lstStyle/>
        <a:p>
          <a:endParaRPr lang="en-US"/>
        </a:p>
      </dgm:t>
    </dgm:pt>
    <dgm:pt modelId="{B8467294-7CE2-40CE-A629-562D77E3144E}" type="sibTrans" cxnId="{69638C9A-256B-40BD-B585-EE9FDF9893DD}">
      <dgm:prSet/>
      <dgm:spPr/>
      <dgm:t>
        <a:bodyPr/>
        <a:lstStyle/>
        <a:p>
          <a:endParaRPr lang="en-US"/>
        </a:p>
      </dgm:t>
    </dgm:pt>
    <dgm:pt modelId="{6DF3C166-1978-4393-B167-E677CAD0E530}">
      <dgm:prSet/>
      <dgm:spPr/>
      <dgm:t>
        <a:bodyPr/>
        <a:lstStyle/>
        <a:p>
          <a:r>
            <a:rPr lang="pt-BR" b="1"/>
            <a:t>Algoritmos:</a:t>
          </a:r>
          <a:r>
            <a:rPr lang="pt-BR"/>
            <a:t> Criar sequências de passos para resolver problemas.</a:t>
          </a:r>
          <a:endParaRPr lang="en-US"/>
        </a:p>
      </dgm:t>
    </dgm:pt>
    <dgm:pt modelId="{41BA28AF-3C8A-4811-887F-BA45C8DA8754}" type="parTrans" cxnId="{5ABA6BD4-1BA5-4F8A-AB1D-90922D8BB0D2}">
      <dgm:prSet/>
      <dgm:spPr/>
      <dgm:t>
        <a:bodyPr/>
        <a:lstStyle/>
        <a:p>
          <a:endParaRPr lang="en-US"/>
        </a:p>
      </dgm:t>
    </dgm:pt>
    <dgm:pt modelId="{87C21F03-5D8C-4418-B3FA-B157A2E40215}" type="sibTrans" cxnId="{5ABA6BD4-1BA5-4F8A-AB1D-90922D8BB0D2}">
      <dgm:prSet/>
      <dgm:spPr/>
      <dgm:t>
        <a:bodyPr/>
        <a:lstStyle/>
        <a:p>
          <a:endParaRPr lang="en-US"/>
        </a:p>
      </dgm:t>
    </dgm:pt>
    <dgm:pt modelId="{96E47027-AAE3-42F3-B737-0B8EA0181C94}" type="pres">
      <dgm:prSet presAssocID="{773FB589-235E-4653-8AB9-03C832728E04}" presName="root" presStyleCnt="0">
        <dgm:presLayoutVars>
          <dgm:dir/>
          <dgm:resizeHandles val="exact"/>
        </dgm:presLayoutVars>
      </dgm:prSet>
      <dgm:spPr/>
    </dgm:pt>
    <dgm:pt modelId="{F304D2A5-93CA-4E1A-A1CB-0F91CCEFDF00}" type="pres">
      <dgm:prSet presAssocID="{F2AA7BD3-EBFF-4967-940E-2E403F807E2C}" presName="compNode" presStyleCnt="0"/>
      <dgm:spPr/>
    </dgm:pt>
    <dgm:pt modelId="{2EE476EF-1757-49D0-834E-70AF42DDBE45}" type="pres">
      <dgm:prSet presAssocID="{F2AA7BD3-EBFF-4967-940E-2E403F807E2C}" presName="bgRect" presStyleLbl="bgShp" presStyleIdx="0" presStyleCnt="5"/>
      <dgm:spPr/>
    </dgm:pt>
    <dgm:pt modelId="{85B11CB4-89D2-43DE-AA23-013B4BB44DC0}" type="pres">
      <dgm:prSet presAssocID="{F2AA7BD3-EBFF-4967-940E-2E403F807E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A4BB0C-C431-4DDB-9321-9FFE419E6396}" type="pres">
      <dgm:prSet presAssocID="{F2AA7BD3-EBFF-4967-940E-2E403F807E2C}" presName="spaceRect" presStyleCnt="0"/>
      <dgm:spPr/>
    </dgm:pt>
    <dgm:pt modelId="{BEDAA792-6A1E-4BAC-8D70-EA646D382E38}" type="pres">
      <dgm:prSet presAssocID="{F2AA7BD3-EBFF-4967-940E-2E403F807E2C}" presName="parTx" presStyleLbl="revTx" presStyleIdx="0" presStyleCnt="5">
        <dgm:presLayoutVars>
          <dgm:chMax val="0"/>
          <dgm:chPref val="0"/>
        </dgm:presLayoutVars>
      </dgm:prSet>
      <dgm:spPr/>
    </dgm:pt>
    <dgm:pt modelId="{A762EE51-0F28-4AEA-BCD7-D888C016074F}" type="pres">
      <dgm:prSet presAssocID="{99558A91-BF84-46FE-9350-FA5B63BB2521}" presName="sibTrans" presStyleCnt="0"/>
      <dgm:spPr/>
    </dgm:pt>
    <dgm:pt modelId="{0EC240E9-F49F-4919-980C-640804576D79}" type="pres">
      <dgm:prSet presAssocID="{F6A0C958-DA4C-4834-99F3-7A9E1C8DCFA1}" presName="compNode" presStyleCnt="0"/>
      <dgm:spPr/>
    </dgm:pt>
    <dgm:pt modelId="{BAA9B31F-7779-404F-B86B-D138F8E6A764}" type="pres">
      <dgm:prSet presAssocID="{F6A0C958-DA4C-4834-99F3-7A9E1C8DCFA1}" presName="bgRect" presStyleLbl="bgShp" presStyleIdx="1" presStyleCnt="5"/>
      <dgm:spPr/>
    </dgm:pt>
    <dgm:pt modelId="{DBD8F180-A689-4C98-9963-13AAB6E47D94}" type="pres">
      <dgm:prSet presAssocID="{F6A0C958-DA4C-4834-99F3-7A9E1C8DCF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15F9ABB8-2D00-445D-840C-5118C7C08CDA}" type="pres">
      <dgm:prSet presAssocID="{F6A0C958-DA4C-4834-99F3-7A9E1C8DCFA1}" presName="spaceRect" presStyleCnt="0"/>
      <dgm:spPr/>
    </dgm:pt>
    <dgm:pt modelId="{A46291A8-CFFB-40EE-8A3B-3957324A0CF4}" type="pres">
      <dgm:prSet presAssocID="{F6A0C958-DA4C-4834-99F3-7A9E1C8DCFA1}" presName="parTx" presStyleLbl="revTx" presStyleIdx="1" presStyleCnt="5">
        <dgm:presLayoutVars>
          <dgm:chMax val="0"/>
          <dgm:chPref val="0"/>
        </dgm:presLayoutVars>
      </dgm:prSet>
      <dgm:spPr/>
    </dgm:pt>
    <dgm:pt modelId="{1AB05EE1-9E57-4286-ADF7-ED415450F819}" type="pres">
      <dgm:prSet presAssocID="{7F6149CA-E79F-457B-B790-8A71FA567FB7}" presName="sibTrans" presStyleCnt="0"/>
      <dgm:spPr/>
    </dgm:pt>
    <dgm:pt modelId="{5F3D2F7D-3EB7-4B6B-8C22-70D1A7F7D5FF}" type="pres">
      <dgm:prSet presAssocID="{31074563-3886-4BA4-93DC-DA3848B705B4}" presName="compNode" presStyleCnt="0"/>
      <dgm:spPr/>
    </dgm:pt>
    <dgm:pt modelId="{1F19B6F1-07BC-493E-A510-6ED744A4DBE3}" type="pres">
      <dgm:prSet presAssocID="{31074563-3886-4BA4-93DC-DA3848B705B4}" presName="bgRect" presStyleLbl="bgShp" presStyleIdx="2" presStyleCnt="5"/>
      <dgm:spPr/>
    </dgm:pt>
    <dgm:pt modelId="{AD7E7A09-9F49-4010-B30A-3356FDC73FDC}" type="pres">
      <dgm:prSet presAssocID="{31074563-3886-4BA4-93DC-DA3848B705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óptero"/>
        </a:ext>
      </dgm:extLst>
    </dgm:pt>
    <dgm:pt modelId="{6D2473F0-69BD-4411-894A-4D278E5E0D48}" type="pres">
      <dgm:prSet presAssocID="{31074563-3886-4BA4-93DC-DA3848B705B4}" presName="spaceRect" presStyleCnt="0"/>
      <dgm:spPr/>
    </dgm:pt>
    <dgm:pt modelId="{9132C724-9FF8-4948-89EB-874D014145AC}" type="pres">
      <dgm:prSet presAssocID="{31074563-3886-4BA4-93DC-DA3848B705B4}" presName="parTx" presStyleLbl="revTx" presStyleIdx="2" presStyleCnt="5">
        <dgm:presLayoutVars>
          <dgm:chMax val="0"/>
          <dgm:chPref val="0"/>
        </dgm:presLayoutVars>
      </dgm:prSet>
      <dgm:spPr/>
    </dgm:pt>
    <dgm:pt modelId="{9263570B-151C-4F78-8E1A-3EE70FCEEEF7}" type="pres">
      <dgm:prSet presAssocID="{EDE55CA9-8B6C-4643-B57F-4B50A9FADA93}" presName="sibTrans" presStyleCnt="0"/>
      <dgm:spPr/>
    </dgm:pt>
    <dgm:pt modelId="{D38005AA-F48C-4051-87E4-70A0AFA24307}" type="pres">
      <dgm:prSet presAssocID="{92D0E762-5B28-4048-AB27-8CC905C6C884}" presName="compNode" presStyleCnt="0"/>
      <dgm:spPr/>
    </dgm:pt>
    <dgm:pt modelId="{8CBA5F6D-3460-4513-8670-91479D543BD9}" type="pres">
      <dgm:prSet presAssocID="{92D0E762-5B28-4048-AB27-8CC905C6C884}" presName="bgRect" presStyleLbl="bgShp" presStyleIdx="3" presStyleCnt="5"/>
      <dgm:spPr/>
    </dgm:pt>
    <dgm:pt modelId="{529F1539-1CFA-423A-A326-2BEB9C35285D}" type="pres">
      <dgm:prSet presAssocID="{92D0E762-5B28-4048-AB27-8CC905C6C8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E93EA3C4-830C-43CF-8CEF-AB17770D284E}" type="pres">
      <dgm:prSet presAssocID="{92D0E762-5B28-4048-AB27-8CC905C6C884}" presName="spaceRect" presStyleCnt="0"/>
      <dgm:spPr/>
    </dgm:pt>
    <dgm:pt modelId="{5E9D9D38-CC9F-4835-989A-40C793F1559D}" type="pres">
      <dgm:prSet presAssocID="{92D0E762-5B28-4048-AB27-8CC905C6C884}" presName="parTx" presStyleLbl="revTx" presStyleIdx="3" presStyleCnt="5">
        <dgm:presLayoutVars>
          <dgm:chMax val="0"/>
          <dgm:chPref val="0"/>
        </dgm:presLayoutVars>
      </dgm:prSet>
      <dgm:spPr/>
    </dgm:pt>
    <dgm:pt modelId="{E6D5C4F4-4CA0-4114-9B47-ED14A154F401}" type="pres">
      <dgm:prSet presAssocID="{B8467294-7CE2-40CE-A629-562D77E3144E}" presName="sibTrans" presStyleCnt="0"/>
      <dgm:spPr/>
    </dgm:pt>
    <dgm:pt modelId="{D7FB8F8D-3CDF-47D6-99E8-E94F49F20CA4}" type="pres">
      <dgm:prSet presAssocID="{6DF3C166-1978-4393-B167-E677CAD0E530}" presName="compNode" presStyleCnt="0"/>
      <dgm:spPr/>
    </dgm:pt>
    <dgm:pt modelId="{489D3907-395C-4E94-BAD2-A7B9BABA5C8E}" type="pres">
      <dgm:prSet presAssocID="{6DF3C166-1978-4393-B167-E677CAD0E530}" presName="bgRect" presStyleLbl="bgShp" presStyleIdx="4" presStyleCnt="5"/>
      <dgm:spPr/>
    </dgm:pt>
    <dgm:pt modelId="{D04F10B8-2FAD-4A24-9882-4455F4FDD3FF}" type="pres">
      <dgm:prSet presAssocID="{6DF3C166-1978-4393-B167-E677CAD0E5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bra-cabeças"/>
        </a:ext>
      </dgm:extLst>
    </dgm:pt>
    <dgm:pt modelId="{C173377E-E1E2-4C41-9493-A3C2402F5C7E}" type="pres">
      <dgm:prSet presAssocID="{6DF3C166-1978-4393-B167-E677CAD0E530}" presName="spaceRect" presStyleCnt="0"/>
      <dgm:spPr/>
    </dgm:pt>
    <dgm:pt modelId="{C92CCEE9-CDD8-41F2-80FA-895449F9631D}" type="pres">
      <dgm:prSet presAssocID="{6DF3C166-1978-4393-B167-E677CAD0E5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BD4E08-CEBB-463A-8C94-DC8BBA0CC75D}" srcId="{773FB589-235E-4653-8AB9-03C832728E04}" destId="{31074563-3886-4BA4-93DC-DA3848B705B4}" srcOrd="2" destOrd="0" parTransId="{22F6AD12-177F-4C85-8B3D-1F6872D80D0E}" sibTransId="{EDE55CA9-8B6C-4643-B57F-4B50A9FADA93}"/>
    <dgm:cxn modelId="{FD359C1A-70B7-4D8D-89F3-1E515CF0A516}" type="presOf" srcId="{31074563-3886-4BA4-93DC-DA3848B705B4}" destId="{9132C724-9FF8-4948-89EB-874D014145AC}" srcOrd="0" destOrd="0" presId="urn:microsoft.com/office/officeart/2018/2/layout/IconVerticalSolidList"/>
    <dgm:cxn modelId="{5C49E02D-52AC-4986-AD87-FE1C3AAE3910}" type="presOf" srcId="{6DF3C166-1978-4393-B167-E677CAD0E530}" destId="{C92CCEE9-CDD8-41F2-80FA-895449F9631D}" srcOrd="0" destOrd="0" presId="urn:microsoft.com/office/officeart/2018/2/layout/IconVerticalSolidList"/>
    <dgm:cxn modelId="{AF126740-1A86-44AB-A5CA-90459FF3D963}" srcId="{773FB589-235E-4653-8AB9-03C832728E04}" destId="{F6A0C958-DA4C-4834-99F3-7A9E1C8DCFA1}" srcOrd="1" destOrd="0" parTransId="{89551E0D-F0A1-4915-ABC6-072E6106FEBA}" sibTransId="{7F6149CA-E79F-457B-B790-8A71FA567FB7}"/>
    <dgm:cxn modelId="{4B5C084F-926C-42BF-9823-8CD73BC5EEA1}" srcId="{773FB589-235E-4653-8AB9-03C832728E04}" destId="{F2AA7BD3-EBFF-4967-940E-2E403F807E2C}" srcOrd="0" destOrd="0" parTransId="{B7685C86-FA12-4A3C-884F-D932B4F6CCCB}" sibTransId="{99558A91-BF84-46FE-9350-FA5B63BB2521}"/>
    <dgm:cxn modelId="{BEDDF354-4B97-4091-BF42-8D2AA151410A}" type="presOf" srcId="{F2AA7BD3-EBFF-4967-940E-2E403F807E2C}" destId="{BEDAA792-6A1E-4BAC-8D70-EA646D382E38}" srcOrd="0" destOrd="0" presId="urn:microsoft.com/office/officeart/2018/2/layout/IconVerticalSolidList"/>
    <dgm:cxn modelId="{1D443B7B-DA4B-4C7A-94DE-4E7302FBD73C}" type="presOf" srcId="{92D0E762-5B28-4048-AB27-8CC905C6C884}" destId="{5E9D9D38-CC9F-4835-989A-40C793F1559D}" srcOrd="0" destOrd="0" presId="urn:microsoft.com/office/officeart/2018/2/layout/IconVerticalSolidList"/>
    <dgm:cxn modelId="{03D41D85-677C-4EA6-96D0-DF2621F42A60}" type="presOf" srcId="{F6A0C958-DA4C-4834-99F3-7A9E1C8DCFA1}" destId="{A46291A8-CFFB-40EE-8A3B-3957324A0CF4}" srcOrd="0" destOrd="0" presId="urn:microsoft.com/office/officeart/2018/2/layout/IconVerticalSolidList"/>
    <dgm:cxn modelId="{69638C9A-256B-40BD-B585-EE9FDF9893DD}" srcId="{773FB589-235E-4653-8AB9-03C832728E04}" destId="{92D0E762-5B28-4048-AB27-8CC905C6C884}" srcOrd="3" destOrd="0" parTransId="{A7827786-2000-4E3E-A024-DBEA70465983}" sibTransId="{B8467294-7CE2-40CE-A629-562D77E3144E}"/>
    <dgm:cxn modelId="{5ABA6BD4-1BA5-4F8A-AB1D-90922D8BB0D2}" srcId="{773FB589-235E-4653-8AB9-03C832728E04}" destId="{6DF3C166-1978-4393-B167-E677CAD0E530}" srcOrd="4" destOrd="0" parTransId="{41BA28AF-3C8A-4811-887F-BA45C8DA8754}" sibTransId="{87C21F03-5D8C-4418-B3FA-B157A2E40215}"/>
    <dgm:cxn modelId="{0D29B9E3-13CA-4FC5-B09A-E3371C7EED98}" type="presOf" srcId="{773FB589-235E-4653-8AB9-03C832728E04}" destId="{96E47027-AAE3-42F3-B737-0B8EA0181C94}" srcOrd="0" destOrd="0" presId="urn:microsoft.com/office/officeart/2018/2/layout/IconVerticalSolidList"/>
    <dgm:cxn modelId="{DEBFEDC9-AAFA-42AE-8704-048E002D5CE1}" type="presParOf" srcId="{96E47027-AAE3-42F3-B737-0B8EA0181C94}" destId="{F304D2A5-93CA-4E1A-A1CB-0F91CCEFDF00}" srcOrd="0" destOrd="0" presId="urn:microsoft.com/office/officeart/2018/2/layout/IconVerticalSolidList"/>
    <dgm:cxn modelId="{5B9D3609-3907-4E6A-A72C-9B1C63678C40}" type="presParOf" srcId="{F304D2A5-93CA-4E1A-A1CB-0F91CCEFDF00}" destId="{2EE476EF-1757-49D0-834E-70AF42DDBE45}" srcOrd="0" destOrd="0" presId="urn:microsoft.com/office/officeart/2018/2/layout/IconVerticalSolidList"/>
    <dgm:cxn modelId="{BC15DBD8-74FD-4C75-ADD9-74B651990D5A}" type="presParOf" srcId="{F304D2A5-93CA-4E1A-A1CB-0F91CCEFDF00}" destId="{85B11CB4-89D2-43DE-AA23-013B4BB44DC0}" srcOrd="1" destOrd="0" presId="urn:microsoft.com/office/officeart/2018/2/layout/IconVerticalSolidList"/>
    <dgm:cxn modelId="{5CE8EF60-902D-4A82-A514-BED0ECD30595}" type="presParOf" srcId="{F304D2A5-93CA-4E1A-A1CB-0F91CCEFDF00}" destId="{3BA4BB0C-C431-4DDB-9321-9FFE419E6396}" srcOrd="2" destOrd="0" presId="urn:microsoft.com/office/officeart/2018/2/layout/IconVerticalSolidList"/>
    <dgm:cxn modelId="{5FDE86D5-ACA7-4B5E-9554-1EF65B98FAC3}" type="presParOf" srcId="{F304D2A5-93CA-4E1A-A1CB-0F91CCEFDF00}" destId="{BEDAA792-6A1E-4BAC-8D70-EA646D382E38}" srcOrd="3" destOrd="0" presId="urn:microsoft.com/office/officeart/2018/2/layout/IconVerticalSolidList"/>
    <dgm:cxn modelId="{F8B7CBF0-1018-4B74-87E4-6C89DFF66558}" type="presParOf" srcId="{96E47027-AAE3-42F3-B737-0B8EA0181C94}" destId="{A762EE51-0F28-4AEA-BCD7-D888C016074F}" srcOrd="1" destOrd="0" presId="urn:microsoft.com/office/officeart/2018/2/layout/IconVerticalSolidList"/>
    <dgm:cxn modelId="{48F3BCBD-BC61-4633-8D96-E02839B420A4}" type="presParOf" srcId="{96E47027-AAE3-42F3-B737-0B8EA0181C94}" destId="{0EC240E9-F49F-4919-980C-640804576D79}" srcOrd="2" destOrd="0" presId="urn:microsoft.com/office/officeart/2018/2/layout/IconVerticalSolidList"/>
    <dgm:cxn modelId="{780E732E-A14F-43E8-BAC6-18A296AACCEA}" type="presParOf" srcId="{0EC240E9-F49F-4919-980C-640804576D79}" destId="{BAA9B31F-7779-404F-B86B-D138F8E6A764}" srcOrd="0" destOrd="0" presId="urn:microsoft.com/office/officeart/2018/2/layout/IconVerticalSolidList"/>
    <dgm:cxn modelId="{7681EA32-EA43-4EC1-8EBA-AEF83E151B0B}" type="presParOf" srcId="{0EC240E9-F49F-4919-980C-640804576D79}" destId="{DBD8F180-A689-4C98-9963-13AAB6E47D94}" srcOrd="1" destOrd="0" presId="urn:microsoft.com/office/officeart/2018/2/layout/IconVerticalSolidList"/>
    <dgm:cxn modelId="{5AD8E09E-EAFC-4DFA-AD77-E8A084F1C7CC}" type="presParOf" srcId="{0EC240E9-F49F-4919-980C-640804576D79}" destId="{15F9ABB8-2D00-445D-840C-5118C7C08CDA}" srcOrd="2" destOrd="0" presId="urn:microsoft.com/office/officeart/2018/2/layout/IconVerticalSolidList"/>
    <dgm:cxn modelId="{17F3B355-A7D2-414D-8D40-8FBFD7690BAD}" type="presParOf" srcId="{0EC240E9-F49F-4919-980C-640804576D79}" destId="{A46291A8-CFFB-40EE-8A3B-3957324A0CF4}" srcOrd="3" destOrd="0" presId="urn:microsoft.com/office/officeart/2018/2/layout/IconVerticalSolidList"/>
    <dgm:cxn modelId="{CFACB37C-E78C-4A8E-977C-1B542D6EA2AF}" type="presParOf" srcId="{96E47027-AAE3-42F3-B737-0B8EA0181C94}" destId="{1AB05EE1-9E57-4286-ADF7-ED415450F819}" srcOrd="3" destOrd="0" presId="urn:microsoft.com/office/officeart/2018/2/layout/IconVerticalSolidList"/>
    <dgm:cxn modelId="{B872DA4B-935F-4324-9277-E86D50557760}" type="presParOf" srcId="{96E47027-AAE3-42F3-B737-0B8EA0181C94}" destId="{5F3D2F7D-3EB7-4B6B-8C22-70D1A7F7D5FF}" srcOrd="4" destOrd="0" presId="urn:microsoft.com/office/officeart/2018/2/layout/IconVerticalSolidList"/>
    <dgm:cxn modelId="{10BB1A70-A6CB-48EA-BDE6-B07242FAEE64}" type="presParOf" srcId="{5F3D2F7D-3EB7-4B6B-8C22-70D1A7F7D5FF}" destId="{1F19B6F1-07BC-493E-A510-6ED744A4DBE3}" srcOrd="0" destOrd="0" presId="urn:microsoft.com/office/officeart/2018/2/layout/IconVerticalSolidList"/>
    <dgm:cxn modelId="{D57C25CB-B036-47C1-8431-905F34B9B034}" type="presParOf" srcId="{5F3D2F7D-3EB7-4B6B-8C22-70D1A7F7D5FF}" destId="{AD7E7A09-9F49-4010-B30A-3356FDC73FDC}" srcOrd="1" destOrd="0" presId="urn:microsoft.com/office/officeart/2018/2/layout/IconVerticalSolidList"/>
    <dgm:cxn modelId="{4A7043DC-2A19-4C5F-A144-C8ADB02CAB45}" type="presParOf" srcId="{5F3D2F7D-3EB7-4B6B-8C22-70D1A7F7D5FF}" destId="{6D2473F0-69BD-4411-894A-4D278E5E0D48}" srcOrd="2" destOrd="0" presId="urn:microsoft.com/office/officeart/2018/2/layout/IconVerticalSolidList"/>
    <dgm:cxn modelId="{F4B44D95-2541-4870-8AA0-800EAD2C8E4C}" type="presParOf" srcId="{5F3D2F7D-3EB7-4B6B-8C22-70D1A7F7D5FF}" destId="{9132C724-9FF8-4948-89EB-874D014145AC}" srcOrd="3" destOrd="0" presId="urn:microsoft.com/office/officeart/2018/2/layout/IconVerticalSolidList"/>
    <dgm:cxn modelId="{B80C130E-3168-40B8-88AD-3AEA8912A7A0}" type="presParOf" srcId="{96E47027-AAE3-42F3-B737-0B8EA0181C94}" destId="{9263570B-151C-4F78-8E1A-3EE70FCEEEF7}" srcOrd="5" destOrd="0" presId="urn:microsoft.com/office/officeart/2018/2/layout/IconVerticalSolidList"/>
    <dgm:cxn modelId="{DFD27C9D-6219-4C68-A841-C81079A40EEE}" type="presParOf" srcId="{96E47027-AAE3-42F3-B737-0B8EA0181C94}" destId="{D38005AA-F48C-4051-87E4-70A0AFA24307}" srcOrd="6" destOrd="0" presId="urn:microsoft.com/office/officeart/2018/2/layout/IconVerticalSolidList"/>
    <dgm:cxn modelId="{CF4C72CD-F8F5-4EA7-A034-5CAEDF53763B}" type="presParOf" srcId="{D38005AA-F48C-4051-87E4-70A0AFA24307}" destId="{8CBA5F6D-3460-4513-8670-91479D543BD9}" srcOrd="0" destOrd="0" presId="urn:microsoft.com/office/officeart/2018/2/layout/IconVerticalSolidList"/>
    <dgm:cxn modelId="{58DD7690-9323-42DB-93F3-DDD1D4583B4D}" type="presParOf" srcId="{D38005AA-F48C-4051-87E4-70A0AFA24307}" destId="{529F1539-1CFA-423A-A326-2BEB9C35285D}" srcOrd="1" destOrd="0" presId="urn:microsoft.com/office/officeart/2018/2/layout/IconVerticalSolidList"/>
    <dgm:cxn modelId="{6A309672-52C4-489A-91E0-B3E401FB0E80}" type="presParOf" srcId="{D38005AA-F48C-4051-87E4-70A0AFA24307}" destId="{E93EA3C4-830C-43CF-8CEF-AB17770D284E}" srcOrd="2" destOrd="0" presId="urn:microsoft.com/office/officeart/2018/2/layout/IconVerticalSolidList"/>
    <dgm:cxn modelId="{59F7C3A6-3F33-4173-868A-B9A0674D85B1}" type="presParOf" srcId="{D38005AA-F48C-4051-87E4-70A0AFA24307}" destId="{5E9D9D38-CC9F-4835-989A-40C793F1559D}" srcOrd="3" destOrd="0" presId="urn:microsoft.com/office/officeart/2018/2/layout/IconVerticalSolidList"/>
    <dgm:cxn modelId="{088D16AC-7F1F-420E-850D-4D5514D71C66}" type="presParOf" srcId="{96E47027-AAE3-42F3-B737-0B8EA0181C94}" destId="{E6D5C4F4-4CA0-4114-9B47-ED14A154F401}" srcOrd="7" destOrd="0" presId="urn:microsoft.com/office/officeart/2018/2/layout/IconVerticalSolidList"/>
    <dgm:cxn modelId="{B3374D38-3B25-4E98-9834-62559ABD1F6D}" type="presParOf" srcId="{96E47027-AAE3-42F3-B737-0B8EA0181C94}" destId="{D7FB8F8D-3CDF-47D6-99E8-E94F49F20CA4}" srcOrd="8" destOrd="0" presId="urn:microsoft.com/office/officeart/2018/2/layout/IconVerticalSolidList"/>
    <dgm:cxn modelId="{06293C5C-1C94-4594-9777-8A99C559FA62}" type="presParOf" srcId="{D7FB8F8D-3CDF-47D6-99E8-E94F49F20CA4}" destId="{489D3907-395C-4E94-BAD2-A7B9BABA5C8E}" srcOrd="0" destOrd="0" presId="urn:microsoft.com/office/officeart/2018/2/layout/IconVerticalSolidList"/>
    <dgm:cxn modelId="{570EE3F8-C8C4-42BD-85EC-3D421D18A5F4}" type="presParOf" srcId="{D7FB8F8D-3CDF-47D6-99E8-E94F49F20CA4}" destId="{D04F10B8-2FAD-4A24-9882-4455F4FDD3FF}" srcOrd="1" destOrd="0" presId="urn:microsoft.com/office/officeart/2018/2/layout/IconVerticalSolidList"/>
    <dgm:cxn modelId="{F0F4AD33-00FF-4A68-B8AB-AB1AE2A79957}" type="presParOf" srcId="{D7FB8F8D-3CDF-47D6-99E8-E94F49F20CA4}" destId="{C173377E-E1E2-4C41-9493-A3C2402F5C7E}" srcOrd="2" destOrd="0" presId="urn:microsoft.com/office/officeart/2018/2/layout/IconVerticalSolidList"/>
    <dgm:cxn modelId="{318392A8-74C1-4C0A-8EDB-DABB2492109D}" type="presParOf" srcId="{D7FB8F8D-3CDF-47D6-99E8-E94F49F20CA4}" destId="{C92CCEE9-CDD8-41F2-80FA-895449F96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44E35-25A1-422C-AF1E-E308CBCE4D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C69F34-B4D2-4118-8C43-CC1A8BBDD989}">
      <dgm:prSet/>
      <dgm:spPr/>
      <dgm:t>
        <a:bodyPr/>
        <a:lstStyle/>
        <a:p>
          <a:r>
            <a:rPr lang="pt-BR" b="1"/>
            <a:t>Lógica Formal:</a:t>
          </a:r>
          <a:r>
            <a:rPr lang="pt-BR"/>
            <a:t> É um ramo da filosofia e matemática que estuda a validade dos argumentos, usando operadores lógicos como </a:t>
          </a:r>
          <a:r>
            <a:rPr lang="pt-BR" b="1"/>
            <a:t>E (AND), OU (OR), NÃO (NOT)</a:t>
          </a:r>
          <a:r>
            <a:rPr lang="pt-BR"/>
            <a:t>.</a:t>
          </a:r>
          <a:endParaRPr lang="en-US"/>
        </a:p>
      </dgm:t>
    </dgm:pt>
    <dgm:pt modelId="{20AB6BFC-9B36-4306-8408-74A952880626}" type="parTrans" cxnId="{D3C21513-744B-46B2-8DAC-9D4E30723C2B}">
      <dgm:prSet/>
      <dgm:spPr/>
      <dgm:t>
        <a:bodyPr/>
        <a:lstStyle/>
        <a:p>
          <a:endParaRPr lang="en-US"/>
        </a:p>
      </dgm:t>
    </dgm:pt>
    <dgm:pt modelId="{19A21749-A13A-4718-861A-5215224FBC09}" type="sibTrans" cxnId="{D3C21513-744B-46B2-8DAC-9D4E30723C2B}">
      <dgm:prSet/>
      <dgm:spPr/>
      <dgm:t>
        <a:bodyPr/>
        <a:lstStyle/>
        <a:p>
          <a:endParaRPr lang="en-US"/>
        </a:p>
      </dgm:t>
    </dgm:pt>
    <dgm:pt modelId="{30A6281C-EB22-4544-A3E8-AAEFCC6614A5}">
      <dgm:prSet/>
      <dgm:spPr/>
      <dgm:t>
        <a:bodyPr/>
        <a:lstStyle/>
        <a:p>
          <a:r>
            <a:rPr lang="pt-BR" b="1"/>
            <a:t>Lógica de Programação:</a:t>
          </a:r>
          <a:r>
            <a:rPr lang="pt-BR"/>
            <a:t> Usa os princípios da lógica formal para estruturar códigos de maneira que um computador consiga interpretar e executar corretamente.</a:t>
          </a:r>
          <a:endParaRPr lang="en-US"/>
        </a:p>
      </dgm:t>
    </dgm:pt>
    <dgm:pt modelId="{55776F52-5598-41BB-A4FB-B8D301B23753}" type="parTrans" cxnId="{6CF7014D-7129-4226-B5F3-97BB31303E68}">
      <dgm:prSet/>
      <dgm:spPr/>
      <dgm:t>
        <a:bodyPr/>
        <a:lstStyle/>
        <a:p>
          <a:endParaRPr lang="en-US"/>
        </a:p>
      </dgm:t>
    </dgm:pt>
    <dgm:pt modelId="{7D8425BD-FA05-433B-BEFE-99FC42ED478D}" type="sibTrans" cxnId="{6CF7014D-7129-4226-B5F3-97BB31303E68}">
      <dgm:prSet/>
      <dgm:spPr/>
      <dgm:t>
        <a:bodyPr/>
        <a:lstStyle/>
        <a:p>
          <a:endParaRPr lang="en-US"/>
        </a:p>
      </dgm:t>
    </dgm:pt>
    <dgm:pt modelId="{19B25224-7C80-4BF0-94BF-6D155E8FDFCB}" type="pres">
      <dgm:prSet presAssocID="{70544E35-25A1-422C-AF1E-E308CBCE4D83}" presName="root" presStyleCnt="0">
        <dgm:presLayoutVars>
          <dgm:dir/>
          <dgm:resizeHandles val="exact"/>
        </dgm:presLayoutVars>
      </dgm:prSet>
      <dgm:spPr/>
    </dgm:pt>
    <dgm:pt modelId="{6A1DE075-53C2-4F5D-9438-89B3F161C116}" type="pres">
      <dgm:prSet presAssocID="{27C69F34-B4D2-4118-8C43-CC1A8BBDD989}" presName="compNode" presStyleCnt="0"/>
      <dgm:spPr/>
    </dgm:pt>
    <dgm:pt modelId="{57280D6C-2CC8-4960-ADE3-D134EE70756E}" type="pres">
      <dgm:prSet presAssocID="{27C69F34-B4D2-4118-8C43-CC1A8BBDD989}" presName="bgRect" presStyleLbl="bgShp" presStyleIdx="0" presStyleCnt="2"/>
      <dgm:spPr/>
    </dgm:pt>
    <dgm:pt modelId="{9EA6778B-8CA9-4AB4-932B-43CA410E1EFB}" type="pres">
      <dgm:prSet presAssocID="{27C69F34-B4D2-4118-8C43-CC1A8BBDD9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9EF76079-1D32-4A95-8354-FB1E676D07FF}" type="pres">
      <dgm:prSet presAssocID="{27C69F34-B4D2-4118-8C43-CC1A8BBDD989}" presName="spaceRect" presStyleCnt="0"/>
      <dgm:spPr/>
    </dgm:pt>
    <dgm:pt modelId="{094A4AC8-BB24-42AF-B8B2-29519F8ED6A9}" type="pres">
      <dgm:prSet presAssocID="{27C69F34-B4D2-4118-8C43-CC1A8BBDD989}" presName="parTx" presStyleLbl="revTx" presStyleIdx="0" presStyleCnt="2">
        <dgm:presLayoutVars>
          <dgm:chMax val="0"/>
          <dgm:chPref val="0"/>
        </dgm:presLayoutVars>
      </dgm:prSet>
      <dgm:spPr/>
    </dgm:pt>
    <dgm:pt modelId="{456B75D4-D02B-498A-991B-58A064100D9F}" type="pres">
      <dgm:prSet presAssocID="{19A21749-A13A-4718-861A-5215224FBC09}" presName="sibTrans" presStyleCnt="0"/>
      <dgm:spPr/>
    </dgm:pt>
    <dgm:pt modelId="{B6F37036-68F8-4EB5-8F4D-62D51AA92DEF}" type="pres">
      <dgm:prSet presAssocID="{30A6281C-EB22-4544-A3E8-AAEFCC6614A5}" presName="compNode" presStyleCnt="0"/>
      <dgm:spPr/>
    </dgm:pt>
    <dgm:pt modelId="{94E026D6-CA6D-4306-9062-3B58B93A0061}" type="pres">
      <dgm:prSet presAssocID="{30A6281C-EB22-4544-A3E8-AAEFCC6614A5}" presName="bgRect" presStyleLbl="bgShp" presStyleIdx="1" presStyleCnt="2"/>
      <dgm:spPr/>
    </dgm:pt>
    <dgm:pt modelId="{C2FA2837-821B-45D2-BACF-00C5FAC0E7F6}" type="pres">
      <dgm:prSet presAssocID="{30A6281C-EB22-4544-A3E8-AAEFCC6614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68DFDE6-4D0E-4663-929A-C6265241EC80}" type="pres">
      <dgm:prSet presAssocID="{30A6281C-EB22-4544-A3E8-AAEFCC6614A5}" presName="spaceRect" presStyleCnt="0"/>
      <dgm:spPr/>
    </dgm:pt>
    <dgm:pt modelId="{98C8E3AD-74B0-401E-AFC9-9A5B536225DA}" type="pres">
      <dgm:prSet presAssocID="{30A6281C-EB22-4544-A3E8-AAEFCC6614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C21513-744B-46B2-8DAC-9D4E30723C2B}" srcId="{70544E35-25A1-422C-AF1E-E308CBCE4D83}" destId="{27C69F34-B4D2-4118-8C43-CC1A8BBDD989}" srcOrd="0" destOrd="0" parTransId="{20AB6BFC-9B36-4306-8408-74A952880626}" sibTransId="{19A21749-A13A-4718-861A-5215224FBC09}"/>
    <dgm:cxn modelId="{6CF7014D-7129-4226-B5F3-97BB31303E68}" srcId="{70544E35-25A1-422C-AF1E-E308CBCE4D83}" destId="{30A6281C-EB22-4544-A3E8-AAEFCC6614A5}" srcOrd="1" destOrd="0" parTransId="{55776F52-5598-41BB-A4FB-B8D301B23753}" sibTransId="{7D8425BD-FA05-433B-BEFE-99FC42ED478D}"/>
    <dgm:cxn modelId="{5538F955-B389-47A0-800B-359644E02A79}" type="presOf" srcId="{70544E35-25A1-422C-AF1E-E308CBCE4D83}" destId="{19B25224-7C80-4BF0-94BF-6D155E8FDFCB}" srcOrd="0" destOrd="0" presId="urn:microsoft.com/office/officeart/2018/2/layout/IconVerticalSolidList"/>
    <dgm:cxn modelId="{EF03B4A2-F0B3-4854-A9A1-2C24603428C5}" type="presOf" srcId="{30A6281C-EB22-4544-A3E8-AAEFCC6614A5}" destId="{98C8E3AD-74B0-401E-AFC9-9A5B536225DA}" srcOrd="0" destOrd="0" presId="urn:microsoft.com/office/officeart/2018/2/layout/IconVerticalSolidList"/>
    <dgm:cxn modelId="{9ADAA9D2-4B1A-43F5-8C3D-E8B59A03302B}" type="presOf" srcId="{27C69F34-B4D2-4118-8C43-CC1A8BBDD989}" destId="{094A4AC8-BB24-42AF-B8B2-29519F8ED6A9}" srcOrd="0" destOrd="0" presId="urn:microsoft.com/office/officeart/2018/2/layout/IconVerticalSolidList"/>
    <dgm:cxn modelId="{0C510DDD-5B04-4D88-B9E1-55C409FD4DDB}" type="presParOf" srcId="{19B25224-7C80-4BF0-94BF-6D155E8FDFCB}" destId="{6A1DE075-53C2-4F5D-9438-89B3F161C116}" srcOrd="0" destOrd="0" presId="urn:microsoft.com/office/officeart/2018/2/layout/IconVerticalSolidList"/>
    <dgm:cxn modelId="{4D46F0D7-4DD2-4533-ABD2-536DEDD67B6B}" type="presParOf" srcId="{6A1DE075-53C2-4F5D-9438-89B3F161C116}" destId="{57280D6C-2CC8-4960-ADE3-D134EE70756E}" srcOrd="0" destOrd="0" presId="urn:microsoft.com/office/officeart/2018/2/layout/IconVerticalSolidList"/>
    <dgm:cxn modelId="{15C83D87-2AEE-437F-8E2A-34491FA28169}" type="presParOf" srcId="{6A1DE075-53C2-4F5D-9438-89B3F161C116}" destId="{9EA6778B-8CA9-4AB4-932B-43CA410E1EFB}" srcOrd="1" destOrd="0" presId="urn:microsoft.com/office/officeart/2018/2/layout/IconVerticalSolidList"/>
    <dgm:cxn modelId="{48B361C9-1B32-4A25-8FB3-21D976FEA288}" type="presParOf" srcId="{6A1DE075-53C2-4F5D-9438-89B3F161C116}" destId="{9EF76079-1D32-4A95-8354-FB1E676D07FF}" srcOrd="2" destOrd="0" presId="urn:microsoft.com/office/officeart/2018/2/layout/IconVerticalSolidList"/>
    <dgm:cxn modelId="{564A5F37-F1CB-410C-B570-9910007027CA}" type="presParOf" srcId="{6A1DE075-53C2-4F5D-9438-89B3F161C116}" destId="{094A4AC8-BB24-42AF-B8B2-29519F8ED6A9}" srcOrd="3" destOrd="0" presId="urn:microsoft.com/office/officeart/2018/2/layout/IconVerticalSolidList"/>
    <dgm:cxn modelId="{8986D76F-75F1-4012-A189-CC7330D14B0B}" type="presParOf" srcId="{19B25224-7C80-4BF0-94BF-6D155E8FDFCB}" destId="{456B75D4-D02B-498A-991B-58A064100D9F}" srcOrd="1" destOrd="0" presId="urn:microsoft.com/office/officeart/2018/2/layout/IconVerticalSolidList"/>
    <dgm:cxn modelId="{5C8D8C3A-2A0E-4E9B-9DE1-632928AF87CD}" type="presParOf" srcId="{19B25224-7C80-4BF0-94BF-6D155E8FDFCB}" destId="{B6F37036-68F8-4EB5-8F4D-62D51AA92DEF}" srcOrd="2" destOrd="0" presId="urn:microsoft.com/office/officeart/2018/2/layout/IconVerticalSolidList"/>
    <dgm:cxn modelId="{63FF84BF-EDEA-47CF-8DE5-B62A8E911AB7}" type="presParOf" srcId="{B6F37036-68F8-4EB5-8F4D-62D51AA92DEF}" destId="{94E026D6-CA6D-4306-9062-3B58B93A0061}" srcOrd="0" destOrd="0" presId="urn:microsoft.com/office/officeart/2018/2/layout/IconVerticalSolidList"/>
    <dgm:cxn modelId="{6434C212-B572-46EC-B7D8-902116575FF7}" type="presParOf" srcId="{B6F37036-68F8-4EB5-8F4D-62D51AA92DEF}" destId="{C2FA2837-821B-45D2-BACF-00C5FAC0E7F6}" srcOrd="1" destOrd="0" presId="urn:microsoft.com/office/officeart/2018/2/layout/IconVerticalSolidList"/>
    <dgm:cxn modelId="{D03D199C-A1BE-4330-8D49-637944290E51}" type="presParOf" srcId="{B6F37036-68F8-4EB5-8F4D-62D51AA92DEF}" destId="{B68DFDE6-4D0E-4663-929A-C6265241EC80}" srcOrd="2" destOrd="0" presId="urn:microsoft.com/office/officeart/2018/2/layout/IconVerticalSolidList"/>
    <dgm:cxn modelId="{B9E26856-D9CD-4A59-914F-4337B7610E4D}" type="presParOf" srcId="{B6F37036-68F8-4EB5-8F4D-62D51AA92DEF}" destId="{98C8E3AD-74B0-401E-AFC9-9A5B536225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E4AD7-B9DD-4BB0-A0BC-692EBB905A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6FAFE1-3CD0-40EA-8726-5CE963072620}">
      <dgm:prSet/>
      <dgm:spPr/>
      <dgm:t>
        <a:bodyPr/>
        <a:lstStyle/>
        <a:p>
          <a:r>
            <a:rPr lang="pt-BR"/>
            <a:t>Antes de aprender uma linguagem como C, Python ou JavaScript, é necessário entender </a:t>
          </a:r>
          <a:r>
            <a:rPr lang="pt-BR" b="1"/>
            <a:t>como estruturar o raciocínio para resolver problemas</a:t>
          </a:r>
          <a:r>
            <a:rPr lang="pt-BR"/>
            <a:t>.</a:t>
          </a:r>
          <a:endParaRPr lang="en-US"/>
        </a:p>
      </dgm:t>
    </dgm:pt>
    <dgm:pt modelId="{DD613F1C-5CBF-4951-96A6-EA9D9F5D854D}" type="parTrans" cxnId="{6A227870-797B-4794-B7FE-828E7DD86893}">
      <dgm:prSet/>
      <dgm:spPr/>
      <dgm:t>
        <a:bodyPr/>
        <a:lstStyle/>
        <a:p>
          <a:endParaRPr lang="en-US"/>
        </a:p>
      </dgm:t>
    </dgm:pt>
    <dgm:pt modelId="{9E3E1DF1-4458-4280-9CBF-00FB9322061C}" type="sibTrans" cxnId="{6A227870-797B-4794-B7FE-828E7DD86893}">
      <dgm:prSet/>
      <dgm:spPr/>
      <dgm:t>
        <a:bodyPr/>
        <a:lstStyle/>
        <a:p>
          <a:endParaRPr lang="en-US"/>
        </a:p>
      </dgm:t>
    </dgm:pt>
    <dgm:pt modelId="{4EEF6E77-E421-4E3C-AB9F-F39BA8FE45F1}">
      <dgm:prSet/>
      <dgm:spPr/>
      <dgm:t>
        <a:bodyPr/>
        <a:lstStyle/>
        <a:p>
          <a:r>
            <a:rPr lang="pt-BR"/>
            <a:t>Aprender uma linguagem de programação sem conhecer lógica é como tentar escrever um livro sem conhecer gramática!</a:t>
          </a:r>
          <a:endParaRPr lang="en-US"/>
        </a:p>
      </dgm:t>
    </dgm:pt>
    <dgm:pt modelId="{F0580D97-9A2D-45C8-B8EF-D27E9E17F5EE}" type="parTrans" cxnId="{6811A11C-1231-4911-8240-60E3753C56C0}">
      <dgm:prSet/>
      <dgm:spPr/>
      <dgm:t>
        <a:bodyPr/>
        <a:lstStyle/>
        <a:p>
          <a:endParaRPr lang="en-US"/>
        </a:p>
      </dgm:t>
    </dgm:pt>
    <dgm:pt modelId="{08AC3D99-0436-4A55-AA05-AB8ABABEA9D5}" type="sibTrans" cxnId="{6811A11C-1231-4911-8240-60E3753C56C0}">
      <dgm:prSet/>
      <dgm:spPr/>
      <dgm:t>
        <a:bodyPr/>
        <a:lstStyle/>
        <a:p>
          <a:endParaRPr lang="en-US"/>
        </a:p>
      </dgm:t>
    </dgm:pt>
    <dgm:pt modelId="{A275B62B-CF4C-43CC-B706-AEA7F77ACA99}" type="pres">
      <dgm:prSet presAssocID="{8DEE4AD7-B9DD-4BB0-A0BC-692EBB905A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EF8C67-7E63-4CA5-B7DC-B53DA270D0C9}" type="pres">
      <dgm:prSet presAssocID="{296FAFE1-3CD0-40EA-8726-5CE963072620}" presName="hierRoot1" presStyleCnt="0"/>
      <dgm:spPr/>
    </dgm:pt>
    <dgm:pt modelId="{DE18D9B8-AC71-478B-99A0-D36A89420847}" type="pres">
      <dgm:prSet presAssocID="{296FAFE1-3CD0-40EA-8726-5CE963072620}" presName="composite" presStyleCnt="0"/>
      <dgm:spPr/>
    </dgm:pt>
    <dgm:pt modelId="{BAE49133-A203-4794-BEFA-49A9001F1D05}" type="pres">
      <dgm:prSet presAssocID="{296FAFE1-3CD0-40EA-8726-5CE963072620}" presName="background" presStyleLbl="node0" presStyleIdx="0" presStyleCnt="2"/>
      <dgm:spPr/>
    </dgm:pt>
    <dgm:pt modelId="{75A2A0FD-CEA4-449E-9F4E-5405849A11BB}" type="pres">
      <dgm:prSet presAssocID="{296FAFE1-3CD0-40EA-8726-5CE963072620}" presName="text" presStyleLbl="fgAcc0" presStyleIdx="0" presStyleCnt="2">
        <dgm:presLayoutVars>
          <dgm:chPref val="3"/>
        </dgm:presLayoutVars>
      </dgm:prSet>
      <dgm:spPr/>
    </dgm:pt>
    <dgm:pt modelId="{0301893A-FC09-436D-932F-824C00BEA691}" type="pres">
      <dgm:prSet presAssocID="{296FAFE1-3CD0-40EA-8726-5CE963072620}" presName="hierChild2" presStyleCnt="0"/>
      <dgm:spPr/>
    </dgm:pt>
    <dgm:pt modelId="{DEC2AC3A-9C2B-4993-94E3-5B474E50F063}" type="pres">
      <dgm:prSet presAssocID="{4EEF6E77-E421-4E3C-AB9F-F39BA8FE45F1}" presName="hierRoot1" presStyleCnt="0"/>
      <dgm:spPr/>
    </dgm:pt>
    <dgm:pt modelId="{9D54EBE1-DAFE-4439-9CC0-CCFDF72C7E34}" type="pres">
      <dgm:prSet presAssocID="{4EEF6E77-E421-4E3C-AB9F-F39BA8FE45F1}" presName="composite" presStyleCnt="0"/>
      <dgm:spPr/>
    </dgm:pt>
    <dgm:pt modelId="{937865E5-F938-423C-B11D-151AC29DFB85}" type="pres">
      <dgm:prSet presAssocID="{4EEF6E77-E421-4E3C-AB9F-F39BA8FE45F1}" presName="background" presStyleLbl="node0" presStyleIdx="1" presStyleCnt="2"/>
      <dgm:spPr/>
    </dgm:pt>
    <dgm:pt modelId="{6BBBE9B0-E20B-46B4-80FE-702AA3822A82}" type="pres">
      <dgm:prSet presAssocID="{4EEF6E77-E421-4E3C-AB9F-F39BA8FE45F1}" presName="text" presStyleLbl="fgAcc0" presStyleIdx="1" presStyleCnt="2">
        <dgm:presLayoutVars>
          <dgm:chPref val="3"/>
        </dgm:presLayoutVars>
      </dgm:prSet>
      <dgm:spPr/>
    </dgm:pt>
    <dgm:pt modelId="{C85AD5B3-13B9-413F-BC19-E1C000E1A6DB}" type="pres">
      <dgm:prSet presAssocID="{4EEF6E77-E421-4E3C-AB9F-F39BA8FE45F1}" presName="hierChild2" presStyleCnt="0"/>
      <dgm:spPr/>
    </dgm:pt>
  </dgm:ptLst>
  <dgm:cxnLst>
    <dgm:cxn modelId="{6811A11C-1231-4911-8240-60E3753C56C0}" srcId="{8DEE4AD7-B9DD-4BB0-A0BC-692EBB905A07}" destId="{4EEF6E77-E421-4E3C-AB9F-F39BA8FE45F1}" srcOrd="1" destOrd="0" parTransId="{F0580D97-9A2D-45C8-B8EF-D27E9E17F5EE}" sibTransId="{08AC3D99-0436-4A55-AA05-AB8ABABEA9D5}"/>
    <dgm:cxn modelId="{3A3FEE21-7165-46FD-8DDF-47E992E9F43C}" type="presOf" srcId="{8DEE4AD7-B9DD-4BB0-A0BC-692EBB905A07}" destId="{A275B62B-CF4C-43CC-B706-AEA7F77ACA99}" srcOrd="0" destOrd="0" presId="urn:microsoft.com/office/officeart/2005/8/layout/hierarchy1"/>
    <dgm:cxn modelId="{6A227870-797B-4794-B7FE-828E7DD86893}" srcId="{8DEE4AD7-B9DD-4BB0-A0BC-692EBB905A07}" destId="{296FAFE1-3CD0-40EA-8726-5CE963072620}" srcOrd="0" destOrd="0" parTransId="{DD613F1C-5CBF-4951-96A6-EA9D9F5D854D}" sibTransId="{9E3E1DF1-4458-4280-9CBF-00FB9322061C}"/>
    <dgm:cxn modelId="{E43114BA-A060-40E7-A291-19FD76E121C2}" type="presOf" srcId="{4EEF6E77-E421-4E3C-AB9F-F39BA8FE45F1}" destId="{6BBBE9B0-E20B-46B4-80FE-702AA3822A82}" srcOrd="0" destOrd="0" presId="urn:microsoft.com/office/officeart/2005/8/layout/hierarchy1"/>
    <dgm:cxn modelId="{27B07CE2-5EBB-445F-BAF8-A19F855DDE84}" type="presOf" srcId="{296FAFE1-3CD0-40EA-8726-5CE963072620}" destId="{75A2A0FD-CEA4-449E-9F4E-5405849A11BB}" srcOrd="0" destOrd="0" presId="urn:microsoft.com/office/officeart/2005/8/layout/hierarchy1"/>
    <dgm:cxn modelId="{CBD91F76-DDA8-4605-A2EC-7034F1708C87}" type="presParOf" srcId="{A275B62B-CF4C-43CC-B706-AEA7F77ACA99}" destId="{CCEF8C67-7E63-4CA5-B7DC-B53DA270D0C9}" srcOrd="0" destOrd="0" presId="urn:microsoft.com/office/officeart/2005/8/layout/hierarchy1"/>
    <dgm:cxn modelId="{2CCAD63C-1DB1-4A85-B441-C62886442398}" type="presParOf" srcId="{CCEF8C67-7E63-4CA5-B7DC-B53DA270D0C9}" destId="{DE18D9B8-AC71-478B-99A0-D36A89420847}" srcOrd="0" destOrd="0" presId="urn:microsoft.com/office/officeart/2005/8/layout/hierarchy1"/>
    <dgm:cxn modelId="{9B62B7FD-76D3-477D-B8B7-582A0EBA31DF}" type="presParOf" srcId="{DE18D9B8-AC71-478B-99A0-D36A89420847}" destId="{BAE49133-A203-4794-BEFA-49A9001F1D05}" srcOrd="0" destOrd="0" presId="urn:microsoft.com/office/officeart/2005/8/layout/hierarchy1"/>
    <dgm:cxn modelId="{A6050229-2273-4285-BF89-6E0BEE0EE506}" type="presParOf" srcId="{DE18D9B8-AC71-478B-99A0-D36A89420847}" destId="{75A2A0FD-CEA4-449E-9F4E-5405849A11BB}" srcOrd="1" destOrd="0" presId="urn:microsoft.com/office/officeart/2005/8/layout/hierarchy1"/>
    <dgm:cxn modelId="{9B16E588-B573-4C85-9782-FCA817E000F3}" type="presParOf" srcId="{CCEF8C67-7E63-4CA5-B7DC-B53DA270D0C9}" destId="{0301893A-FC09-436D-932F-824C00BEA691}" srcOrd="1" destOrd="0" presId="urn:microsoft.com/office/officeart/2005/8/layout/hierarchy1"/>
    <dgm:cxn modelId="{C825E974-6D9F-4665-91A5-342EFF2BFD85}" type="presParOf" srcId="{A275B62B-CF4C-43CC-B706-AEA7F77ACA99}" destId="{DEC2AC3A-9C2B-4993-94E3-5B474E50F063}" srcOrd="1" destOrd="0" presId="urn:microsoft.com/office/officeart/2005/8/layout/hierarchy1"/>
    <dgm:cxn modelId="{0F36FAFC-19D7-4084-965C-3B5A9807BCD0}" type="presParOf" srcId="{DEC2AC3A-9C2B-4993-94E3-5B474E50F063}" destId="{9D54EBE1-DAFE-4439-9CC0-CCFDF72C7E34}" srcOrd="0" destOrd="0" presId="urn:microsoft.com/office/officeart/2005/8/layout/hierarchy1"/>
    <dgm:cxn modelId="{5C236FD0-6304-42D4-B6FE-8B81369338E6}" type="presParOf" srcId="{9D54EBE1-DAFE-4439-9CC0-CCFDF72C7E34}" destId="{937865E5-F938-423C-B11D-151AC29DFB85}" srcOrd="0" destOrd="0" presId="urn:microsoft.com/office/officeart/2005/8/layout/hierarchy1"/>
    <dgm:cxn modelId="{C7B23C7E-CD7C-42BD-B71D-C7FFA8184DFA}" type="presParOf" srcId="{9D54EBE1-DAFE-4439-9CC0-CCFDF72C7E34}" destId="{6BBBE9B0-E20B-46B4-80FE-702AA3822A82}" srcOrd="1" destOrd="0" presId="urn:microsoft.com/office/officeart/2005/8/layout/hierarchy1"/>
    <dgm:cxn modelId="{A90BB669-CBD7-4D5A-A4BD-B86C0C1A4E4F}" type="presParOf" srcId="{DEC2AC3A-9C2B-4993-94E3-5B474E50F063}" destId="{C85AD5B3-13B9-413F-BC19-E1C000E1A6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FFA807-1DDB-4505-B8C1-5AA628F1128E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8CDFBB-B498-41CD-969D-9A431CABE24C}">
      <dgm:prSet/>
      <dgm:spPr/>
      <dgm:t>
        <a:bodyPr/>
        <a:lstStyle/>
        <a:p>
          <a:r>
            <a:rPr lang="pt-BR" dirty="0"/>
            <a:t>O </a:t>
          </a:r>
          <a:r>
            <a:rPr lang="pt-BR" b="1" dirty="0"/>
            <a:t>programador A</a:t>
          </a:r>
          <a:r>
            <a:rPr lang="pt-BR" dirty="0"/>
            <a:t> faz um loop que soma cada número um por um.</a:t>
          </a:r>
        </a:p>
        <a:p>
          <a:pPr>
            <a:buNone/>
          </a:pPr>
          <a:endParaRPr lang="pt-BR" dirty="0"/>
        </a:p>
        <a:p>
          <a:pPr>
            <a:buNone/>
          </a:pPr>
          <a:r>
            <a:rPr lang="pt-BR" dirty="0"/>
            <a:t>S = 1+2+3+4+...+100</a:t>
          </a:r>
          <a:endParaRPr lang="en-US" dirty="0"/>
        </a:p>
      </dgm:t>
    </dgm:pt>
    <dgm:pt modelId="{AEA64C01-D6C6-4207-AA5F-514760A19702}" type="parTrans" cxnId="{8E6E4C1A-BD3D-488B-A2E3-2FD39DE46A86}">
      <dgm:prSet/>
      <dgm:spPr/>
      <dgm:t>
        <a:bodyPr/>
        <a:lstStyle/>
        <a:p>
          <a:endParaRPr lang="en-US"/>
        </a:p>
      </dgm:t>
    </dgm:pt>
    <dgm:pt modelId="{07B45EDF-F2F6-4E3F-ADC4-BEABC45884E8}" type="sibTrans" cxnId="{8E6E4C1A-BD3D-488B-A2E3-2FD39DE46A8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DB5668A-2823-42B7-9BB9-E185702D1320}">
          <dgm:prSet/>
          <dgm:spPr/>
          <dgm:t>
            <a:bodyPr/>
            <a:lstStyle/>
            <a:p>
              <a:r>
                <a:rPr lang="pt-BR" dirty="0"/>
                <a:t>O </a:t>
              </a:r>
              <a:r>
                <a:rPr lang="pt-BR" b="1" dirty="0"/>
                <a:t>programador B</a:t>
              </a:r>
              <a:r>
                <a:rPr lang="pt-BR" dirty="0"/>
                <a:t> usa uma fórmula matemática.</a:t>
              </a:r>
            </a:p>
            <a:p>
              <a:pPr>
                <a:buNone/>
              </a:pPr>
              <a:endParaRPr lang="pt-BR" dirty="0"/>
            </a:p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m:oMathPara>
              </a14:m>
              <a:endParaRPr lang="en-US" dirty="0"/>
            </a:p>
          </dgm:t>
        </dgm:pt>
      </mc:Choice>
      <mc:Fallback>
        <dgm:pt modelId="{DDB5668A-2823-42B7-9BB9-E185702D1320}">
          <dgm:prSet/>
          <dgm:spPr/>
          <dgm:t>
            <a:bodyPr/>
            <a:lstStyle/>
            <a:p>
              <a:r>
                <a:rPr lang="pt-BR" dirty="0"/>
                <a:t>O </a:t>
              </a:r>
              <a:r>
                <a:rPr lang="pt-BR" b="1" dirty="0"/>
                <a:t>programador B</a:t>
              </a:r>
              <a:r>
                <a:rPr lang="pt-BR" dirty="0"/>
                <a:t> usa uma fórmula matemática.</a:t>
              </a:r>
            </a:p>
            <a:p>
              <a:pPr>
                <a:buNone/>
              </a:pPr>
              <a:endParaRPr lang="pt-BR" dirty="0"/>
            </a:p>
            <a:p>
              <a:pPr>
                <a:buNone/>
              </a:pPr>
              <a:r>
                <a:rPr lang="pt-BR" b="0" i="0">
                  <a:latin typeface="Cambria Math" panose="02040503050406030204" pitchFamily="18" charset="0"/>
                </a:rPr>
                <a:t>𝑆</a:t>
              </a:r>
              <a:r>
                <a:rPr lang="en-US" i="0">
                  <a:latin typeface="Cambria Math" panose="02040503050406030204" pitchFamily="18" charset="0"/>
                </a:rPr>
                <a:t>=(</a:t>
              </a:r>
              <a:r>
                <a:rPr lang="pt-BR" b="0" i="0">
                  <a:latin typeface="Cambria Math" panose="02040503050406030204" pitchFamily="18" charset="0"/>
                </a:rPr>
                <a:t>𝑛(𝑛+1)</a:t>
              </a:r>
              <a:r>
                <a:rPr lang="en-US" b="0" i="0">
                  <a:latin typeface="Cambria Math" panose="02040503050406030204" pitchFamily="18" charset="0"/>
                </a:rPr>
                <a:t>)/</a:t>
              </a:r>
              <a:r>
                <a:rPr lang="en-US" i="0">
                  <a:latin typeface="Cambria Math" panose="02040503050406030204" pitchFamily="18" charset="0"/>
                </a:rPr>
                <a:t>2</a:t>
              </a:r>
              <a:endParaRPr lang="en-US" dirty="0"/>
            </a:p>
          </dgm:t>
        </dgm:pt>
      </mc:Fallback>
    </mc:AlternateContent>
    <dgm:pt modelId="{2BF9E9CF-5CF3-4568-8F49-B4AD261674E6}" type="parTrans" cxnId="{19F0DF87-B5D9-45BB-9A70-EF9485A616F2}">
      <dgm:prSet/>
      <dgm:spPr/>
      <dgm:t>
        <a:bodyPr/>
        <a:lstStyle/>
        <a:p>
          <a:endParaRPr lang="en-US"/>
        </a:p>
      </dgm:t>
    </dgm:pt>
    <dgm:pt modelId="{E92D61D2-EBB0-40CF-82B1-250932C58C97}" type="sibTrans" cxnId="{19F0DF87-B5D9-45BB-9A70-EF9485A616F2}">
      <dgm:prSet/>
      <dgm:spPr/>
      <dgm:t>
        <a:bodyPr/>
        <a:lstStyle/>
        <a:p>
          <a:endParaRPr lang="en-US"/>
        </a:p>
      </dgm:t>
    </dgm:pt>
    <dgm:pt modelId="{EF9C6C90-3F58-4EE2-8BF6-F13BD7BA10C4}" type="pres">
      <dgm:prSet presAssocID="{1BFFA807-1DDB-4505-B8C1-5AA628F112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DA39D-6CE5-44BC-99D0-CD8F5548D2ED}" type="pres">
      <dgm:prSet presAssocID="{848CDFBB-B498-41CD-969D-9A431CABE24C}" presName="hierRoot1" presStyleCnt="0"/>
      <dgm:spPr/>
    </dgm:pt>
    <dgm:pt modelId="{7F0BB7B7-152F-45AB-A1FA-3AF88B37F906}" type="pres">
      <dgm:prSet presAssocID="{848CDFBB-B498-41CD-969D-9A431CABE24C}" presName="composite" presStyleCnt="0"/>
      <dgm:spPr/>
    </dgm:pt>
    <dgm:pt modelId="{C68B1E9C-8A0D-4B70-AE29-615EC4E345CA}" type="pres">
      <dgm:prSet presAssocID="{848CDFBB-B498-41CD-969D-9A431CABE24C}" presName="background" presStyleLbl="node0" presStyleIdx="0" presStyleCnt="2"/>
      <dgm:spPr/>
    </dgm:pt>
    <dgm:pt modelId="{E0628A81-883D-483B-87C0-1B885EADC5E6}" type="pres">
      <dgm:prSet presAssocID="{848CDFBB-B498-41CD-969D-9A431CABE24C}" presName="text" presStyleLbl="fgAcc0" presStyleIdx="0" presStyleCnt="2">
        <dgm:presLayoutVars>
          <dgm:chPref val="3"/>
        </dgm:presLayoutVars>
      </dgm:prSet>
      <dgm:spPr/>
    </dgm:pt>
    <dgm:pt modelId="{C7657EA5-1EDF-472C-959A-DFC071C16706}" type="pres">
      <dgm:prSet presAssocID="{848CDFBB-B498-41CD-969D-9A431CABE24C}" presName="hierChild2" presStyleCnt="0"/>
      <dgm:spPr/>
    </dgm:pt>
    <dgm:pt modelId="{328D0FBE-5FEE-4286-8FE2-C840E0B08168}" type="pres">
      <dgm:prSet presAssocID="{DDB5668A-2823-42B7-9BB9-E185702D1320}" presName="hierRoot1" presStyleCnt="0"/>
      <dgm:spPr/>
    </dgm:pt>
    <dgm:pt modelId="{7F95933F-57FC-48BC-9AF9-091A97FA726F}" type="pres">
      <dgm:prSet presAssocID="{DDB5668A-2823-42B7-9BB9-E185702D1320}" presName="composite" presStyleCnt="0"/>
      <dgm:spPr/>
    </dgm:pt>
    <dgm:pt modelId="{CF6BB763-5514-4B1B-8FD6-496D002C8C03}" type="pres">
      <dgm:prSet presAssocID="{DDB5668A-2823-42B7-9BB9-E185702D1320}" presName="background" presStyleLbl="node0" presStyleIdx="1" presStyleCnt="2"/>
      <dgm:spPr/>
    </dgm:pt>
    <dgm:pt modelId="{89469A6F-FE4A-4823-999D-E39D6DE16BAF}" type="pres">
      <dgm:prSet presAssocID="{DDB5668A-2823-42B7-9BB9-E185702D1320}" presName="text" presStyleLbl="fgAcc0" presStyleIdx="1" presStyleCnt="2">
        <dgm:presLayoutVars>
          <dgm:chPref val="3"/>
        </dgm:presLayoutVars>
      </dgm:prSet>
      <dgm:spPr/>
    </dgm:pt>
    <dgm:pt modelId="{426044BC-84B4-4D7E-B50C-E5F41B38DC04}" type="pres">
      <dgm:prSet presAssocID="{DDB5668A-2823-42B7-9BB9-E185702D1320}" presName="hierChild2" presStyleCnt="0"/>
      <dgm:spPr/>
    </dgm:pt>
  </dgm:ptLst>
  <dgm:cxnLst>
    <dgm:cxn modelId="{8E6E4C1A-BD3D-488B-A2E3-2FD39DE46A86}" srcId="{1BFFA807-1DDB-4505-B8C1-5AA628F1128E}" destId="{848CDFBB-B498-41CD-969D-9A431CABE24C}" srcOrd="0" destOrd="0" parTransId="{AEA64C01-D6C6-4207-AA5F-514760A19702}" sibTransId="{07B45EDF-F2F6-4E3F-ADC4-BEABC45884E8}"/>
    <dgm:cxn modelId="{BA69DC1B-7DB3-4916-BEAB-602FD5761EB4}" type="presOf" srcId="{848CDFBB-B498-41CD-969D-9A431CABE24C}" destId="{E0628A81-883D-483B-87C0-1B885EADC5E6}" srcOrd="0" destOrd="0" presId="urn:microsoft.com/office/officeart/2005/8/layout/hierarchy1"/>
    <dgm:cxn modelId="{EB85EE65-369F-499E-8172-38F7ED1FACA8}" type="presOf" srcId="{1BFFA807-1DDB-4505-B8C1-5AA628F1128E}" destId="{EF9C6C90-3F58-4EE2-8BF6-F13BD7BA10C4}" srcOrd="0" destOrd="0" presId="urn:microsoft.com/office/officeart/2005/8/layout/hierarchy1"/>
    <dgm:cxn modelId="{19F0DF87-B5D9-45BB-9A70-EF9485A616F2}" srcId="{1BFFA807-1DDB-4505-B8C1-5AA628F1128E}" destId="{DDB5668A-2823-42B7-9BB9-E185702D1320}" srcOrd="1" destOrd="0" parTransId="{2BF9E9CF-5CF3-4568-8F49-B4AD261674E6}" sibTransId="{E92D61D2-EBB0-40CF-82B1-250932C58C97}"/>
    <dgm:cxn modelId="{F813B3EF-49FE-485C-8A34-EEDE122A640C}" type="presOf" srcId="{DDB5668A-2823-42B7-9BB9-E185702D1320}" destId="{89469A6F-FE4A-4823-999D-E39D6DE16BAF}" srcOrd="0" destOrd="0" presId="urn:microsoft.com/office/officeart/2005/8/layout/hierarchy1"/>
    <dgm:cxn modelId="{73161DB9-29E7-4451-A26D-CF1110477547}" type="presParOf" srcId="{EF9C6C90-3F58-4EE2-8BF6-F13BD7BA10C4}" destId="{276DA39D-6CE5-44BC-99D0-CD8F5548D2ED}" srcOrd="0" destOrd="0" presId="urn:microsoft.com/office/officeart/2005/8/layout/hierarchy1"/>
    <dgm:cxn modelId="{8697CDCE-0868-480E-8D42-4713EF88340F}" type="presParOf" srcId="{276DA39D-6CE5-44BC-99D0-CD8F5548D2ED}" destId="{7F0BB7B7-152F-45AB-A1FA-3AF88B37F906}" srcOrd="0" destOrd="0" presId="urn:microsoft.com/office/officeart/2005/8/layout/hierarchy1"/>
    <dgm:cxn modelId="{A16A5E07-A1C0-484C-A486-B7FA189C56FE}" type="presParOf" srcId="{7F0BB7B7-152F-45AB-A1FA-3AF88B37F906}" destId="{C68B1E9C-8A0D-4B70-AE29-615EC4E345CA}" srcOrd="0" destOrd="0" presId="urn:microsoft.com/office/officeart/2005/8/layout/hierarchy1"/>
    <dgm:cxn modelId="{066310D6-B542-49D9-96AB-38022E6E0BF7}" type="presParOf" srcId="{7F0BB7B7-152F-45AB-A1FA-3AF88B37F906}" destId="{E0628A81-883D-483B-87C0-1B885EADC5E6}" srcOrd="1" destOrd="0" presId="urn:microsoft.com/office/officeart/2005/8/layout/hierarchy1"/>
    <dgm:cxn modelId="{089FB3D9-7905-4073-8810-DBAEF18D5F52}" type="presParOf" srcId="{276DA39D-6CE5-44BC-99D0-CD8F5548D2ED}" destId="{C7657EA5-1EDF-472C-959A-DFC071C16706}" srcOrd="1" destOrd="0" presId="urn:microsoft.com/office/officeart/2005/8/layout/hierarchy1"/>
    <dgm:cxn modelId="{ED3447A6-E49A-4964-AAA3-970FCEE5542F}" type="presParOf" srcId="{EF9C6C90-3F58-4EE2-8BF6-F13BD7BA10C4}" destId="{328D0FBE-5FEE-4286-8FE2-C840E0B08168}" srcOrd="1" destOrd="0" presId="urn:microsoft.com/office/officeart/2005/8/layout/hierarchy1"/>
    <dgm:cxn modelId="{CD5D735B-E505-4E20-815A-F81A672CCC7B}" type="presParOf" srcId="{328D0FBE-5FEE-4286-8FE2-C840E0B08168}" destId="{7F95933F-57FC-48BC-9AF9-091A97FA726F}" srcOrd="0" destOrd="0" presId="urn:microsoft.com/office/officeart/2005/8/layout/hierarchy1"/>
    <dgm:cxn modelId="{D5D6DC98-8DBF-458E-945F-87DF9D34ADAF}" type="presParOf" srcId="{7F95933F-57FC-48BC-9AF9-091A97FA726F}" destId="{CF6BB763-5514-4B1B-8FD6-496D002C8C03}" srcOrd="0" destOrd="0" presId="urn:microsoft.com/office/officeart/2005/8/layout/hierarchy1"/>
    <dgm:cxn modelId="{55B086FD-976E-4CBE-8051-7C0BB6A1649A}" type="presParOf" srcId="{7F95933F-57FC-48BC-9AF9-091A97FA726F}" destId="{89469A6F-FE4A-4823-999D-E39D6DE16BAF}" srcOrd="1" destOrd="0" presId="urn:microsoft.com/office/officeart/2005/8/layout/hierarchy1"/>
    <dgm:cxn modelId="{E70D7DFD-0E2E-41BB-B5E1-A27483DADBD3}" type="presParOf" srcId="{328D0FBE-5FEE-4286-8FE2-C840E0B08168}" destId="{426044BC-84B4-4D7E-B50C-E5F41B38D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FFA807-1DDB-4505-B8C1-5AA628F1128E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8CDFBB-B498-41CD-969D-9A431CABE24C}">
      <dgm:prSet/>
      <dgm:spPr/>
      <dgm:t>
        <a:bodyPr/>
        <a:lstStyle/>
        <a:p>
          <a:r>
            <a:rPr lang="pt-BR" dirty="0"/>
            <a:t>O </a:t>
          </a:r>
          <a:r>
            <a:rPr lang="pt-BR" b="1" dirty="0"/>
            <a:t>programador A</a:t>
          </a:r>
          <a:r>
            <a:rPr lang="pt-BR" dirty="0"/>
            <a:t> faz um loop que soma cada número um por um.</a:t>
          </a:r>
        </a:p>
        <a:p>
          <a:pPr>
            <a:buNone/>
          </a:pPr>
          <a:endParaRPr lang="pt-BR" dirty="0"/>
        </a:p>
        <a:p>
          <a:pPr>
            <a:buNone/>
          </a:pPr>
          <a:r>
            <a:rPr lang="pt-BR" dirty="0"/>
            <a:t>S = 1+2+3+4+...+100</a:t>
          </a:r>
          <a:endParaRPr lang="en-US" dirty="0"/>
        </a:p>
      </dgm:t>
    </dgm:pt>
    <dgm:pt modelId="{AEA64C01-D6C6-4207-AA5F-514760A19702}" type="parTrans" cxnId="{8E6E4C1A-BD3D-488B-A2E3-2FD39DE46A86}">
      <dgm:prSet/>
      <dgm:spPr/>
      <dgm:t>
        <a:bodyPr/>
        <a:lstStyle/>
        <a:p>
          <a:endParaRPr lang="en-US"/>
        </a:p>
      </dgm:t>
    </dgm:pt>
    <dgm:pt modelId="{07B45EDF-F2F6-4E3F-ADC4-BEABC45884E8}" type="sibTrans" cxnId="{8E6E4C1A-BD3D-488B-A2E3-2FD39DE46A86}">
      <dgm:prSet/>
      <dgm:spPr/>
      <dgm:t>
        <a:bodyPr/>
        <a:lstStyle/>
        <a:p>
          <a:endParaRPr lang="en-US"/>
        </a:p>
      </dgm:t>
    </dgm:pt>
    <dgm:pt modelId="{DDB5668A-2823-42B7-9BB9-E185702D1320}">
      <dgm:prSet/>
      <dgm:spPr>
        <a:blipFill>
          <a:blip xmlns:r="http://schemas.openxmlformats.org/officeDocument/2006/relationships" r:embed="rId1"/>
          <a:stretch>
            <a:fillRect r="-135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2BF9E9CF-5CF3-4568-8F49-B4AD261674E6}" type="parTrans" cxnId="{19F0DF87-B5D9-45BB-9A70-EF9485A616F2}">
      <dgm:prSet/>
      <dgm:spPr/>
      <dgm:t>
        <a:bodyPr/>
        <a:lstStyle/>
        <a:p>
          <a:endParaRPr lang="en-US"/>
        </a:p>
      </dgm:t>
    </dgm:pt>
    <dgm:pt modelId="{E92D61D2-EBB0-40CF-82B1-250932C58C97}" type="sibTrans" cxnId="{19F0DF87-B5D9-45BB-9A70-EF9485A616F2}">
      <dgm:prSet/>
      <dgm:spPr/>
      <dgm:t>
        <a:bodyPr/>
        <a:lstStyle/>
        <a:p>
          <a:endParaRPr lang="en-US"/>
        </a:p>
      </dgm:t>
    </dgm:pt>
    <dgm:pt modelId="{EF9C6C90-3F58-4EE2-8BF6-F13BD7BA10C4}" type="pres">
      <dgm:prSet presAssocID="{1BFFA807-1DDB-4505-B8C1-5AA628F112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DA39D-6CE5-44BC-99D0-CD8F5548D2ED}" type="pres">
      <dgm:prSet presAssocID="{848CDFBB-B498-41CD-969D-9A431CABE24C}" presName="hierRoot1" presStyleCnt="0"/>
      <dgm:spPr/>
    </dgm:pt>
    <dgm:pt modelId="{7F0BB7B7-152F-45AB-A1FA-3AF88B37F906}" type="pres">
      <dgm:prSet presAssocID="{848CDFBB-B498-41CD-969D-9A431CABE24C}" presName="composite" presStyleCnt="0"/>
      <dgm:spPr/>
    </dgm:pt>
    <dgm:pt modelId="{C68B1E9C-8A0D-4B70-AE29-615EC4E345CA}" type="pres">
      <dgm:prSet presAssocID="{848CDFBB-B498-41CD-969D-9A431CABE24C}" presName="background" presStyleLbl="node0" presStyleIdx="0" presStyleCnt="2"/>
      <dgm:spPr/>
    </dgm:pt>
    <dgm:pt modelId="{E0628A81-883D-483B-87C0-1B885EADC5E6}" type="pres">
      <dgm:prSet presAssocID="{848CDFBB-B498-41CD-969D-9A431CABE24C}" presName="text" presStyleLbl="fgAcc0" presStyleIdx="0" presStyleCnt="2">
        <dgm:presLayoutVars>
          <dgm:chPref val="3"/>
        </dgm:presLayoutVars>
      </dgm:prSet>
      <dgm:spPr/>
    </dgm:pt>
    <dgm:pt modelId="{C7657EA5-1EDF-472C-959A-DFC071C16706}" type="pres">
      <dgm:prSet presAssocID="{848CDFBB-B498-41CD-969D-9A431CABE24C}" presName="hierChild2" presStyleCnt="0"/>
      <dgm:spPr/>
    </dgm:pt>
    <dgm:pt modelId="{328D0FBE-5FEE-4286-8FE2-C840E0B08168}" type="pres">
      <dgm:prSet presAssocID="{DDB5668A-2823-42B7-9BB9-E185702D1320}" presName="hierRoot1" presStyleCnt="0"/>
      <dgm:spPr/>
    </dgm:pt>
    <dgm:pt modelId="{7F95933F-57FC-48BC-9AF9-091A97FA726F}" type="pres">
      <dgm:prSet presAssocID="{DDB5668A-2823-42B7-9BB9-E185702D1320}" presName="composite" presStyleCnt="0"/>
      <dgm:spPr/>
    </dgm:pt>
    <dgm:pt modelId="{CF6BB763-5514-4B1B-8FD6-496D002C8C03}" type="pres">
      <dgm:prSet presAssocID="{DDB5668A-2823-42B7-9BB9-E185702D1320}" presName="background" presStyleLbl="node0" presStyleIdx="1" presStyleCnt="2"/>
      <dgm:spPr/>
    </dgm:pt>
    <dgm:pt modelId="{89469A6F-FE4A-4823-999D-E39D6DE16BAF}" type="pres">
      <dgm:prSet presAssocID="{DDB5668A-2823-42B7-9BB9-E185702D1320}" presName="text" presStyleLbl="fgAcc0" presStyleIdx="1" presStyleCnt="2">
        <dgm:presLayoutVars>
          <dgm:chPref val="3"/>
        </dgm:presLayoutVars>
      </dgm:prSet>
      <dgm:spPr/>
    </dgm:pt>
    <dgm:pt modelId="{426044BC-84B4-4D7E-B50C-E5F41B38DC04}" type="pres">
      <dgm:prSet presAssocID="{DDB5668A-2823-42B7-9BB9-E185702D1320}" presName="hierChild2" presStyleCnt="0"/>
      <dgm:spPr/>
    </dgm:pt>
  </dgm:ptLst>
  <dgm:cxnLst>
    <dgm:cxn modelId="{8E6E4C1A-BD3D-488B-A2E3-2FD39DE46A86}" srcId="{1BFFA807-1DDB-4505-B8C1-5AA628F1128E}" destId="{848CDFBB-B498-41CD-969D-9A431CABE24C}" srcOrd="0" destOrd="0" parTransId="{AEA64C01-D6C6-4207-AA5F-514760A19702}" sibTransId="{07B45EDF-F2F6-4E3F-ADC4-BEABC45884E8}"/>
    <dgm:cxn modelId="{BA69DC1B-7DB3-4916-BEAB-602FD5761EB4}" type="presOf" srcId="{848CDFBB-B498-41CD-969D-9A431CABE24C}" destId="{E0628A81-883D-483B-87C0-1B885EADC5E6}" srcOrd="0" destOrd="0" presId="urn:microsoft.com/office/officeart/2005/8/layout/hierarchy1"/>
    <dgm:cxn modelId="{EB85EE65-369F-499E-8172-38F7ED1FACA8}" type="presOf" srcId="{1BFFA807-1DDB-4505-B8C1-5AA628F1128E}" destId="{EF9C6C90-3F58-4EE2-8BF6-F13BD7BA10C4}" srcOrd="0" destOrd="0" presId="urn:microsoft.com/office/officeart/2005/8/layout/hierarchy1"/>
    <dgm:cxn modelId="{19F0DF87-B5D9-45BB-9A70-EF9485A616F2}" srcId="{1BFFA807-1DDB-4505-B8C1-5AA628F1128E}" destId="{DDB5668A-2823-42B7-9BB9-E185702D1320}" srcOrd="1" destOrd="0" parTransId="{2BF9E9CF-5CF3-4568-8F49-B4AD261674E6}" sibTransId="{E92D61D2-EBB0-40CF-82B1-250932C58C97}"/>
    <dgm:cxn modelId="{F813B3EF-49FE-485C-8A34-EEDE122A640C}" type="presOf" srcId="{DDB5668A-2823-42B7-9BB9-E185702D1320}" destId="{89469A6F-FE4A-4823-999D-E39D6DE16BAF}" srcOrd="0" destOrd="0" presId="urn:microsoft.com/office/officeart/2005/8/layout/hierarchy1"/>
    <dgm:cxn modelId="{73161DB9-29E7-4451-A26D-CF1110477547}" type="presParOf" srcId="{EF9C6C90-3F58-4EE2-8BF6-F13BD7BA10C4}" destId="{276DA39D-6CE5-44BC-99D0-CD8F5548D2ED}" srcOrd="0" destOrd="0" presId="urn:microsoft.com/office/officeart/2005/8/layout/hierarchy1"/>
    <dgm:cxn modelId="{8697CDCE-0868-480E-8D42-4713EF88340F}" type="presParOf" srcId="{276DA39D-6CE5-44BC-99D0-CD8F5548D2ED}" destId="{7F0BB7B7-152F-45AB-A1FA-3AF88B37F906}" srcOrd="0" destOrd="0" presId="urn:microsoft.com/office/officeart/2005/8/layout/hierarchy1"/>
    <dgm:cxn modelId="{A16A5E07-A1C0-484C-A486-B7FA189C56FE}" type="presParOf" srcId="{7F0BB7B7-152F-45AB-A1FA-3AF88B37F906}" destId="{C68B1E9C-8A0D-4B70-AE29-615EC4E345CA}" srcOrd="0" destOrd="0" presId="urn:microsoft.com/office/officeart/2005/8/layout/hierarchy1"/>
    <dgm:cxn modelId="{066310D6-B542-49D9-96AB-38022E6E0BF7}" type="presParOf" srcId="{7F0BB7B7-152F-45AB-A1FA-3AF88B37F906}" destId="{E0628A81-883D-483B-87C0-1B885EADC5E6}" srcOrd="1" destOrd="0" presId="urn:microsoft.com/office/officeart/2005/8/layout/hierarchy1"/>
    <dgm:cxn modelId="{089FB3D9-7905-4073-8810-DBAEF18D5F52}" type="presParOf" srcId="{276DA39D-6CE5-44BC-99D0-CD8F5548D2ED}" destId="{C7657EA5-1EDF-472C-959A-DFC071C16706}" srcOrd="1" destOrd="0" presId="urn:microsoft.com/office/officeart/2005/8/layout/hierarchy1"/>
    <dgm:cxn modelId="{ED3447A6-E49A-4964-AAA3-970FCEE5542F}" type="presParOf" srcId="{EF9C6C90-3F58-4EE2-8BF6-F13BD7BA10C4}" destId="{328D0FBE-5FEE-4286-8FE2-C840E0B08168}" srcOrd="1" destOrd="0" presId="urn:microsoft.com/office/officeart/2005/8/layout/hierarchy1"/>
    <dgm:cxn modelId="{CD5D735B-E505-4E20-815A-F81A672CCC7B}" type="presParOf" srcId="{328D0FBE-5FEE-4286-8FE2-C840E0B08168}" destId="{7F95933F-57FC-48BC-9AF9-091A97FA726F}" srcOrd="0" destOrd="0" presId="urn:microsoft.com/office/officeart/2005/8/layout/hierarchy1"/>
    <dgm:cxn modelId="{D5D6DC98-8DBF-458E-945F-87DF9D34ADAF}" type="presParOf" srcId="{7F95933F-57FC-48BC-9AF9-091A97FA726F}" destId="{CF6BB763-5514-4B1B-8FD6-496D002C8C03}" srcOrd="0" destOrd="0" presId="urn:microsoft.com/office/officeart/2005/8/layout/hierarchy1"/>
    <dgm:cxn modelId="{55B086FD-976E-4CBE-8051-7C0BB6A1649A}" type="presParOf" srcId="{7F95933F-57FC-48BC-9AF9-091A97FA726F}" destId="{89469A6F-FE4A-4823-999D-E39D6DE16BAF}" srcOrd="1" destOrd="0" presId="urn:microsoft.com/office/officeart/2005/8/layout/hierarchy1"/>
    <dgm:cxn modelId="{E70D7DFD-0E2E-41BB-B5E1-A27483DADBD3}" type="presParOf" srcId="{328D0FBE-5FEE-4286-8FE2-C840E0B08168}" destId="{426044BC-84B4-4D7E-B50C-E5F41B38D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FFA807-1DDB-4505-B8C1-5AA628F112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CDFBB-B498-41CD-969D-9A431CABE24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Mesmo sem perceber, usamos lógica o tempo todo!</a:t>
          </a:r>
          <a:endParaRPr lang="en-US"/>
        </a:p>
      </dgm:t>
    </dgm:pt>
    <dgm:pt modelId="{AEA64C01-D6C6-4207-AA5F-514760A19702}" type="parTrans" cxnId="{8E6E4C1A-BD3D-488B-A2E3-2FD39DE46A86}">
      <dgm:prSet/>
      <dgm:spPr/>
      <dgm:t>
        <a:bodyPr/>
        <a:lstStyle/>
        <a:p>
          <a:endParaRPr lang="en-US"/>
        </a:p>
      </dgm:t>
    </dgm:pt>
    <dgm:pt modelId="{07B45EDF-F2F6-4E3F-ADC4-BEABC45884E8}" type="sibTrans" cxnId="{8E6E4C1A-BD3D-488B-A2E3-2FD39DE46A86}">
      <dgm:prSet/>
      <dgm:spPr/>
      <dgm:t>
        <a:bodyPr/>
        <a:lstStyle/>
        <a:p>
          <a:endParaRPr lang="en-US"/>
        </a:p>
      </dgm:t>
    </dgm:pt>
    <dgm:pt modelId="{DDB5668A-2823-42B7-9BB9-E185702D132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Podemos representar diversas atividades do dia a dia como sequências lógicas de passos</a:t>
          </a:r>
          <a:endParaRPr lang="en-US"/>
        </a:p>
      </dgm:t>
    </dgm:pt>
    <dgm:pt modelId="{2BF9E9CF-5CF3-4568-8F49-B4AD261674E6}" type="parTrans" cxnId="{19F0DF87-B5D9-45BB-9A70-EF9485A616F2}">
      <dgm:prSet/>
      <dgm:spPr/>
      <dgm:t>
        <a:bodyPr/>
        <a:lstStyle/>
        <a:p>
          <a:endParaRPr lang="en-US"/>
        </a:p>
      </dgm:t>
    </dgm:pt>
    <dgm:pt modelId="{E92D61D2-EBB0-40CF-82B1-250932C58C97}" type="sibTrans" cxnId="{19F0DF87-B5D9-45BB-9A70-EF9485A616F2}">
      <dgm:prSet/>
      <dgm:spPr/>
      <dgm:t>
        <a:bodyPr/>
        <a:lstStyle/>
        <a:p>
          <a:endParaRPr lang="en-US"/>
        </a:p>
      </dgm:t>
    </dgm:pt>
    <dgm:pt modelId="{CAA998DF-BF33-4B57-A1C0-53372C81FF23}" type="pres">
      <dgm:prSet presAssocID="{1BFFA807-1DDB-4505-B8C1-5AA628F1128E}" presName="root" presStyleCnt="0">
        <dgm:presLayoutVars>
          <dgm:dir/>
          <dgm:resizeHandles val="exact"/>
        </dgm:presLayoutVars>
      </dgm:prSet>
      <dgm:spPr/>
    </dgm:pt>
    <dgm:pt modelId="{BC8E1242-55CD-4E64-BD78-3C8238B8109B}" type="pres">
      <dgm:prSet presAssocID="{848CDFBB-B498-41CD-969D-9A431CABE24C}" presName="compNode" presStyleCnt="0"/>
      <dgm:spPr/>
    </dgm:pt>
    <dgm:pt modelId="{1BB8563D-19D3-4412-A85B-6400BBB0CCDE}" type="pres">
      <dgm:prSet presAssocID="{848CDFBB-B498-41CD-969D-9A431CABE2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DCB9C75-F2DA-4732-A21F-2A205580E3CC}" type="pres">
      <dgm:prSet presAssocID="{848CDFBB-B498-41CD-969D-9A431CABE24C}" presName="spaceRect" presStyleCnt="0"/>
      <dgm:spPr/>
    </dgm:pt>
    <dgm:pt modelId="{6D352446-33BC-4D11-A006-442821066821}" type="pres">
      <dgm:prSet presAssocID="{848CDFBB-B498-41CD-969D-9A431CABE24C}" presName="textRect" presStyleLbl="revTx" presStyleIdx="0" presStyleCnt="2">
        <dgm:presLayoutVars>
          <dgm:chMax val="1"/>
          <dgm:chPref val="1"/>
        </dgm:presLayoutVars>
      </dgm:prSet>
      <dgm:spPr/>
    </dgm:pt>
    <dgm:pt modelId="{52B6029E-FED3-47F6-82AD-0482E3AE6F2B}" type="pres">
      <dgm:prSet presAssocID="{07B45EDF-F2F6-4E3F-ADC4-BEABC45884E8}" presName="sibTrans" presStyleCnt="0"/>
      <dgm:spPr/>
    </dgm:pt>
    <dgm:pt modelId="{391540F5-15A0-44D5-AE6A-B5891E9989AE}" type="pres">
      <dgm:prSet presAssocID="{DDB5668A-2823-42B7-9BB9-E185702D1320}" presName="compNode" presStyleCnt="0"/>
      <dgm:spPr/>
    </dgm:pt>
    <dgm:pt modelId="{31E54AB0-19DC-48BA-BB6D-58C3D13212B0}" type="pres">
      <dgm:prSet presAssocID="{DDB5668A-2823-42B7-9BB9-E185702D13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B361E07-86EF-4EC6-86B2-EC45A2DF578B}" type="pres">
      <dgm:prSet presAssocID="{DDB5668A-2823-42B7-9BB9-E185702D1320}" presName="spaceRect" presStyleCnt="0"/>
      <dgm:spPr/>
    </dgm:pt>
    <dgm:pt modelId="{44D34A28-8747-4F6B-9F7F-0FBCC1C9C889}" type="pres">
      <dgm:prSet presAssocID="{DDB5668A-2823-42B7-9BB9-E185702D13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864511-8C5F-4A5F-A96D-ADB47D2B561B}" type="presOf" srcId="{DDB5668A-2823-42B7-9BB9-E185702D1320}" destId="{44D34A28-8747-4F6B-9F7F-0FBCC1C9C889}" srcOrd="0" destOrd="0" presId="urn:microsoft.com/office/officeart/2018/2/layout/IconLabelList"/>
    <dgm:cxn modelId="{8E6E4C1A-BD3D-488B-A2E3-2FD39DE46A86}" srcId="{1BFFA807-1DDB-4505-B8C1-5AA628F1128E}" destId="{848CDFBB-B498-41CD-969D-9A431CABE24C}" srcOrd="0" destOrd="0" parTransId="{AEA64C01-D6C6-4207-AA5F-514760A19702}" sibTransId="{07B45EDF-F2F6-4E3F-ADC4-BEABC45884E8}"/>
    <dgm:cxn modelId="{19F0DF87-B5D9-45BB-9A70-EF9485A616F2}" srcId="{1BFFA807-1DDB-4505-B8C1-5AA628F1128E}" destId="{DDB5668A-2823-42B7-9BB9-E185702D1320}" srcOrd="1" destOrd="0" parTransId="{2BF9E9CF-5CF3-4568-8F49-B4AD261674E6}" sibTransId="{E92D61D2-EBB0-40CF-82B1-250932C58C97}"/>
    <dgm:cxn modelId="{1777F291-3540-41CC-AB69-5D9472A40850}" type="presOf" srcId="{1BFFA807-1DDB-4505-B8C1-5AA628F1128E}" destId="{CAA998DF-BF33-4B57-A1C0-53372C81FF23}" srcOrd="0" destOrd="0" presId="urn:microsoft.com/office/officeart/2018/2/layout/IconLabelList"/>
    <dgm:cxn modelId="{B6F2D4DD-9DB5-4303-8D6E-48446A784600}" type="presOf" srcId="{848CDFBB-B498-41CD-969D-9A431CABE24C}" destId="{6D352446-33BC-4D11-A006-442821066821}" srcOrd="0" destOrd="0" presId="urn:microsoft.com/office/officeart/2018/2/layout/IconLabelList"/>
    <dgm:cxn modelId="{39FCBCC1-59F5-4F8B-8FD1-30CC1A135400}" type="presParOf" srcId="{CAA998DF-BF33-4B57-A1C0-53372C81FF23}" destId="{BC8E1242-55CD-4E64-BD78-3C8238B8109B}" srcOrd="0" destOrd="0" presId="urn:microsoft.com/office/officeart/2018/2/layout/IconLabelList"/>
    <dgm:cxn modelId="{939F1B32-FADC-4324-9505-476724068F0F}" type="presParOf" srcId="{BC8E1242-55CD-4E64-BD78-3C8238B8109B}" destId="{1BB8563D-19D3-4412-A85B-6400BBB0CCDE}" srcOrd="0" destOrd="0" presId="urn:microsoft.com/office/officeart/2018/2/layout/IconLabelList"/>
    <dgm:cxn modelId="{E586EE63-AA83-4FC5-8AD0-3FC41FBB2AA6}" type="presParOf" srcId="{BC8E1242-55CD-4E64-BD78-3C8238B8109B}" destId="{7DCB9C75-F2DA-4732-A21F-2A205580E3CC}" srcOrd="1" destOrd="0" presId="urn:microsoft.com/office/officeart/2018/2/layout/IconLabelList"/>
    <dgm:cxn modelId="{686B48E5-7C68-4994-8435-80D6E17EA08B}" type="presParOf" srcId="{BC8E1242-55CD-4E64-BD78-3C8238B8109B}" destId="{6D352446-33BC-4D11-A006-442821066821}" srcOrd="2" destOrd="0" presId="urn:microsoft.com/office/officeart/2018/2/layout/IconLabelList"/>
    <dgm:cxn modelId="{783FDB9A-1155-4F0F-B4C3-79E0F0998A14}" type="presParOf" srcId="{CAA998DF-BF33-4B57-A1C0-53372C81FF23}" destId="{52B6029E-FED3-47F6-82AD-0482E3AE6F2B}" srcOrd="1" destOrd="0" presId="urn:microsoft.com/office/officeart/2018/2/layout/IconLabelList"/>
    <dgm:cxn modelId="{D3E52B72-FC43-420F-AA01-A9F6FCEBBB40}" type="presParOf" srcId="{CAA998DF-BF33-4B57-A1C0-53372C81FF23}" destId="{391540F5-15A0-44D5-AE6A-B5891E9989AE}" srcOrd="2" destOrd="0" presId="urn:microsoft.com/office/officeart/2018/2/layout/IconLabelList"/>
    <dgm:cxn modelId="{4B952EFC-776C-40AB-9B74-3FFC678BCA9C}" type="presParOf" srcId="{391540F5-15A0-44D5-AE6A-B5891E9989AE}" destId="{31E54AB0-19DC-48BA-BB6D-58C3D13212B0}" srcOrd="0" destOrd="0" presId="urn:microsoft.com/office/officeart/2018/2/layout/IconLabelList"/>
    <dgm:cxn modelId="{42342C50-75EA-465E-9124-B35CEF8DB439}" type="presParOf" srcId="{391540F5-15A0-44D5-AE6A-B5891E9989AE}" destId="{0B361E07-86EF-4EC6-86B2-EC45A2DF578B}" srcOrd="1" destOrd="0" presId="urn:microsoft.com/office/officeart/2018/2/layout/IconLabelList"/>
    <dgm:cxn modelId="{498DFF9E-7C8D-45C3-A34E-ED59B12E3653}" type="presParOf" srcId="{391540F5-15A0-44D5-AE6A-B5891E9989AE}" destId="{44D34A28-8747-4F6B-9F7F-0FBCC1C9C8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62E81A-20E6-49FB-BAD7-C9CE8951788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F7305-D79D-47E7-B30D-C385137A33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/>
            <a:t>Passo 2:</a:t>
          </a:r>
          <a:r>
            <a:rPr lang="pt-BR"/>
            <a:t> Teste se o algoritmo está claro, pedindo para outra pessoa seguir as instruções.</a:t>
          </a:r>
          <a:endParaRPr lang="en-US"/>
        </a:p>
      </dgm:t>
    </dgm:pt>
    <dgm:pt modelId="{F14B9AEE-7901-41C5-B0EA-FABE0363974A}" type="parTrans" cxnId="{CA7FF9E7-AFBC-49C4-AFA6-9FB727105D62}">
      <dgm:prSet/>
      <dgm:spPr/>
      <dgm:t>
        <a:bodyPr/>
        <a:lstStyle/>
        <a:p>
          <a:endParaRPr lang="en-US"/>
        </a:p>
      </dgm:t>
    </dgm:pt>
    <dgm:pt modelId="{6D980D3F-7400-4616-810F-7E58DFE99D87}" type="sibTrans" cxnId="{CA7FF9E7-AFBC-49C4-AFA6-9FB727105D62}">
      <dgm:prSet/>
      <dgm:spPr/>
      <dgm:t>
        <a:bodyPr/>
        <a:lstStyle/>
        <a:p>
          <a:endParaRPr lang="en-US"/>
        </a:p>
      </dgm:t>
    </dgm:pt>
    <dgm:pt modelId="{21EF39F0-5357-4742-B9E3-A024310A0E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dirty="0"/>
            <a:t>Passo 1:</a:t>
          </a:r>
          <a:r>
            <a:rPr lang="pt-BR" dirty="0"/>
            <a:t> Liste os passos detalhadamente.</a:t>
          </a:r>
          <a:endParaRPr lang="en-US" dirty="0"/>
        </a:p>
      </dgm:t>
    </dgm:pt>
    <dgm:pt modelId="{852BA90B-275F-4828-B0C6-B91F725CB990}" type="parTrans" cxnId="{B0FF3E93-B4E2-443D-B9F7-8EDC0BD1D6AF}">
      <dgm:prSet/>
      <dgm:spPr/>
      <dgm:t>
        <a:bodyPr/>
        <a:lstStyle/>
        <a:p>
          <a:endParaRPr lang="en-US"/>
        </a:p>
      </dgm:t>
    </dgm:pt>
    <dgm:pt modelId="{2E5365E6-AFFF-4E34-B452-4C6B2CE94860}" type="sibTrans" cxnId="{B0FF3E93-B4E2-443D-B9F7-8EDC0BD1D6AF}">
      <dgm:prSet/>
      <dgm:spPr/>
      <dgm:t>
        <a:bodyPr/>
        <a:lstStyle/>
        <a:p>
          <a:endParaRPr lang="en-US"/>
        </a:p>
      </dgm:t>
    </dgm:pt>
    <dgm:pt modelId="{0F734B4E-7E1B-4713-A5FC-D86D39210982}" type="pres">
      <dgm:prSet presAssocID="{6D62E81A-20E6-49FB-BAD7-C9CE8951788D}" presName="root" presStyleCnt="0">
        <dgm:presLayoutVars>
          <dgm:dir/>
          <dgm:resizeHandles val="exact"/>
        </dgm:presLayoutVars>
      </dgm:prSet>
      <dgm:spPr/>
    </dgm:pt>
    <dgm:pt modelId="{C75D348F-D55A-4A34-A307-09D9F1DB2729}" type="pres">
      <dgm:prSet presAssocID="{736F7305-D79D-47E7-B30D-C385137A339F}" presName="compNode" presStyleCnt="0"/>
      <dgm:spPr/>
    </dgm:pt>
    <dgm:pt modelId="{ED2AEA6B-58B6-450A-AB5F-DA809FA887AC}" type="pres">
      <dgm:prSet presAssocID="{736F7305-D79D-47E7-B30D-C385137A339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09CE207-D17B-40D0-B85F-161CCC16B0B7}" type="pres">
      <dgm:prSet presAssocID="{736F7305-D79D-47E7-B30D-C385137A33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0B8E249-B8DC-46C4-9117-70AE5F215B13}" type="pres">
      <dgm:prSet presAssocID="{736F7305-D79D-47E7-B30D-C385137A339F}" presName="spaceRect" presStyleCnt="0"/>
      <dgm:spPr/>
    </dgm:pt>
    <dgm:pt modelId="{3D2AE576-8657-43C7-A4DA-E35DED613300}" type="pres">
      <dgm:prSet presAssocID="{736F7305-D79D-47E7-B30D-C385137A339F}" presName="textRect" presStyleLbl="revTx" presStyleIdx="0" presStyleCnt="2">
        <dgm:presLayoutVars>
          <dgm:chMax val="1"/>
          <dgm:chPref val="1"/>
        </dgm:presLayoutVars>
      </dgm:prSet>
      <dgm:spPr/>
    </dgm:pt>
    <dgm:pt modelId="{20F90F82-B976-40A3-B304-08708DAEC0B4}" type="pres">
      <dgm:prSet presAssocID="{6D980D3F-7400-4616-810F-7E58DFE99D87}" presName="sibTrans" presStyleCnt="0"/>
      <dgm:spPr/>
    </dgm:pt>
    <dgm:pt modelId="{A2B88441-C853-4407-ABEB-10164DF44D8F}" type="pres">
      <dgm:prSet presAssocID="{21EF39F0-5357-4742-B9E3-A024310A0E43}" presName="compNode" presStyleCnt="0"/>
      <dgm:spPr/>
    </dgm:pt>
    <dgm:pt modelId="{84539E05-820D-4573-8BE8-F01F5F5C266A}" type="pres">
      <dgm:prSet presAssocID="{21EF39F0-5357-4742-B9E3-A024310A0E4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5091FEA-C3E1-4BF6-B940-FA1E9D35CC70}" type="pres">
      <dgm:prSet presAssocID="{21EF39F0-5357-4742-B9E3-A024310A0E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E5E46D6-77F9-4951-A3DE-1B13C1ABFCA6}" type="pres">
      <dgm:prSet presAssocID="{21EF39F0-5357-4742-B9E3-A024310A0E43}" presName="spaceRect" presStyleCnt="0"/>
      <dgm:spPr/>
    </dgm:pt>
    <dgm:pt modelId="{B00413AD-7C63-46E0-928E-3B30F930FA13}" type="pres">
      <dgm:prSet presAssocID="{21EF39F0-5357-4742-B9E3-A024310A0E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92AF05-7F06-458F-9EBB-3F88CCCFB02C}" type="presOf" srcId="{21EF39F0-5357-4742-B9E3-A024310A0E43}" destId="{B00413AD-7C63-46E0-928E-3B30F930FA13}" srcOrd="0" destOrd="0" presId="urn:microsoft.com/office/officeart/2018/5/layout/IconLeafLabelList"/>
    <dgm:cxn modelId="{B0FF3E93-B4E2-443D-B9F7-8EDC0BD1D6AF}" srcId="{6D62E81A-20E6-49FB-BAD7-C9CE8951788D}" destId="{21EF39F0-5357-4742-B9E3-A024310A0E43}" srcOrd="1" destOrd="0" parTransId="{852BA90B-275F-4828-B0C6-B91F725CB990}" sibTransId="{2E5365E6-AFFF-4E34-B452-4C6B2CE94860}"/>
    <dgm:cxn modelId="{4EDCB195-0B23-4C65-8104-0CA91DAAAC89}" type="presOf" srcId="{736F7305-D79D-47E7-B30D-C385137A339F}" destId="{3D2AE576-8657-43C7-A4DA-E35DED613300}" srcOrd="0" destOrd="0" presId="urn:microsoft.com/office/officeart/2018/5/layout/IconLeafLabelList"/>
    <dgm:cxn modelId="{F94209D0-8873-417A-A091-3A4EEE767F64}" type="presOf" srcId="{6D62E81A-20E6-49FB-BAD7-C9CE8951788D}" destId="{0F734B4E-7E1B-4713-A5FC-D86D39210982}" srcOrd="0" destOrd="0" presId="urn:microsoft.com/office/officeart/2018/5/layout/IconLeafLabelList"/>
    <dgm:cxn modelId="{CA7FF9E7-AFBC-49C4-AFA6-9FB727105D62}" srcId="{6D62E81A-20E6-49FB-BAD7-C9CE8951788D}" destId="{736F7305-D79D-47E7-B30D-C385137A339F}" srcOrd="0" destOrd="0" parTransId="{F14B9AEE-7901-41C5-B0EA-FABE0363974A}" sibTransId="{6D980D3F-7400-4616-810F-7E58DFE99D87}"/>
    <dgm:cxn modelId="{675563D9-3DD2-4F5C-8804-9BF3ACE10386}" type="presParOf" srcId="{0F734B4E-7E1B-4713-A5FC-D86D39210982}" destId="{C75D348F-D55A-4A34-A307-09D9F1DB2729}" srcOrd="0" destOrd="0" presId="urn:microsoft.com/office/officeart/2018/5/layout/IconLeafLabelList"/>
    <dgm:cxn modelId="{5E5D97CD-09C4-49A3-8ADB-2A9B2C5C4B43}" type="presParOf" srcId="{C75D348F-D55A-4A34-A307-09D9F1DB2729}" destId="{ED2AEA6B-58B6-450A-AB5F-DA809FA887AC}" srcOrd="0" destOrd="0" presId="urn:microsoft.com/office/officeart/2018/5/layout/IconLeafLabelList"/>
    <dgm:cxn modelId="{78041587-F447-4761-8445-F4D0FE7D94D8}" type="presParOf" srcId="{C75D348F-D55A-4A34-A307-09D9F1DB2729}" destId="{C09CE207-D17B-40D0-B85F-161CCC16B0B7}" srcOrd="1" destOrd="0" presId="urn:microsoft.com/office/officeart/2018/5/layout/IconLeafLabelList"/>
    <dgm:cxn modelId="{EDABDD5F-C8D1-4074-9D37-34DBFCBB5C76}" type="presParOf" srcId="{C75D348F-D55A-4A34-A307-09D9F1DB2729}" destId="{50B8E249-B8DC-46C4-9117-70AE5F215B13}" srcOrd="2" destOrd="0" presId="urn:microsoft.com/office/officeart/2018/5/layout/IconLeafLabelList"/>
    <dgm:cxn modelId="{BD1C1268-3BC7-4C6F-BA72-15630165E804}" type="presParOf" srcId="{C75D348F-D55A-4A34-A307-09D9F1DB2729}" destId="{3D2AE576-8657-43C7-A4DA-E35DED613300}" srcOrd="3" destOrd="0" presId="urn:microsoft.com/office/officeart/2018/5/layout/IconLeafLabelList"/>
    <dgm:cxn modelId="{60C5E72C-1E3A-48AB-95A9-CD667527ECCB}" type="presParOf" srcId="{0F734B4E-7E1B-4713-A5FC-D86D39210982}" destId="{20F90F82-B976-40A3-B304-08708DAEC0B4}" srcOrd="1" destOrd="0" presId="urn:microsoft.com/office/officeart/2018/5/layout/IconLeafLabelList"/>
    <dgm:cxn modelId="{AF3FF702-F79B-475F-9491-D8AD14C84911}" type="presParOf" srcId="{0F734B4E-7E1B-4713-A5FC-D86D39210982}" destId="{A2B88441-C853-4407-ABEB-10164DF44D8F}" srcOrd="2" destOrd="0" presId="urn:microsoft.com/office/officeart/2018/5/layout/IconLeafLabelList"/>
    <dgm:cxn modelId="{FA5F9050-D751-46D7-A30D-1A18A418FBC9}" type="presParOf" srcId="{A2B88441-C853-4407-ABEB-10164DF44D8F}" destId="{84539E05-820D-4573-8BE8-F01F5F5C266A}" srcOrd="0" destOrd="0" presId="urn:microsoft.com/office/officeart/2018/5/layout/IconLeafLabelList"/>
    <dgm:cxn modelId="{5CACA479-51C5-4312-8F25-9F5D1FB3CF8E}" type="presParOf" srcId="{A2B88441-C853-4407-ABEB-10164DF44D8F}" destId="{95091FEA-C3E1-4BF6-B940-FA1E9D35CC70}" srcOrd="1" destOrd="0" presId="urn:microsoft.com/office/officeart/2018/5/layout/IconLeafLabelList"/>
    <dgm:cxn modelId="{9AF623DD-A2FA-4DA9-8CE7-D2686C9077C1}" type="presParOf" srcId="{A2B88441-C853-4407-ABEB-10164DF44D8F}" destId="{5E5E46D6-77F9-4951-A3DE-1B13C1ABFCA6}" srcOrd="2" destOrd="0" presId="urn:microsoft.com/office/officeart/2018/5/layout/IconLeafLabelList"/>
    <dgm:cxn modelId="{587B76AC-16E9-4C5F-8C69-D12F019D15FA}" type="presParOf" srcId="{A2B88441-C853-4407-ABEB-10164DF44D8F}" destId="{B00413AD-7C63-46E0-928E-3B30F930FA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76EF-1757-49D0-834E-70AF42DDBE45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11CB4-89D2-43DE-AA23-013B4BB44DC0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AA792-6A1E-4BAC-8D70-EA646D382E38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pensamento computacional é um conjunto de habilidades cognitivas que envolvem:</a:t>
          </a:r>
          <a:endParaRPr lang="en-US" sz="1900" kern="1200"/>
        </a:p>
      </dsp:txBody>
      <dsp:txXfrm>
        <a:off x="1059754" y="4307"/>
        <a:ext cx="5304469" cy="917536"/>
      </dsp:txXfrm>
    </dsp:sp>
    <dsp:sp modelId="{BAA9B31F-7779-404F-B86B-D138F8E6A76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8F180-A689-4C98-9963-13AAB6E47D94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291A8-CFFB-40EE-8A3B-3957324A0CF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Decomposição:</a:t>
          </a:r>
          <a:r>
            <a:rPr lang="pt-BR" sz="1900" kern="1200"/>
            <a:t> Dividir um problema grande em partes menores e mais fáceis de resolver.</a:t>
          </a:r>
          <a:endParaRPr lang="en-US" sz="1900" kern="1200"/>
        </a:p>
      </dsp:txBody>
      <dsp:txXfrm>
        <a:off x="1059754" y="1151227"/>
        <a:ext cx="5304469" cy="917536"/>
      </dsp:txXfrm>
    </dsp:sp>
    <dsp:sp modelId="{1F19B6F1-07BC-493E-A510-6ED744A4DBE3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E7A09-9F49-4010-B30A-3356FDC73FD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2C724-9FF8-4948-89EB-874D014145AC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Reconhecimento de padrões:</a:t>
          </a:r>
          <a:r>
            <a:rPr lang="pt-BR" sz="1900" kern="1200"/>
            <a:t> Identificar semelhanças entre problemas e soluções.</a:t>
          </a:r>
          <a:endParaRPr lang="en-US" sz="1900" kern="1200"/>
        </a:p>
      </dsp:txBody>
      <dsp:txXfrm>
        <a:off x="1059754" y="2298147"/>
        <a:ext cx="5304469" cy="917536"/>
      </dsp:txXfrm>
    </dsp:sp>
    <dsp:sp modelId="{8CBA5F6D-3460-4513-8670-91479D543BD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1539-1CFA-423A-A326-2BEB9C35285D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D9D38-CC9F-4835-989A-40C793F1559D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Abstração:</a:t>
          </a:r>
          <a:r>
            <a:rPr lang="pt-BR" sz="1900" kern="1200"/>
            <a:t> Focar nos aspectos essenciais e ignorar detalhes desnecessários.</a:t>
          </a:r>
          <a:endParaRPr lang="en-US" sz="1900" kern="1200"/>
        </a:p>
      </dsp:txBody>
      <dsp:txXfrm>
        <a:off x="1059754" y="3445068"/>
        <a:ext cx="5304469" cy="917536"/>
      </dsp:txXfrm>
    </dsp:sp>
    <dsp:sp modelId="{489D3907-395C-4E94-BAD2-A7B9BABA5C8E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F10B8-2FAD-4A24-9882-4455F4FDD3F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CCEE9-CDD8-41F2-80FA-895449F9631D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Algoritmos:</a:t>
          </a:r>
          <a:r>
            <a:rPr lang="pt-BR" sz="1900" kern="1200"/>
            <a:t> Criar sequências de passos para resolver problemas.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80D6C-2CC8-4960-ADE3-D134EE70756E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6778B-8CA9-4AB4-932B-43CA410E1EFB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A4AC8-BB24-42AF-B8B2-29519F8ED6A9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Lógica Formal:</a:t>
          </a:r>
          <a:r>
            <a:rPr lang="pt-BR" sz="2500" kern="1200"/>
            <a:t> É um ramo da filosofia e matemática que estuda a validade dos argumentos, usando operadores lógicos como </a:t>
          </a:r>
          <a:r>
            <a:rPr lang="pt-BR" sz="2500" b="1" kern="1200"/>
            <a:t>E (AND), OU (OR), NÃO (NOT)</a:t>
          </a:r>
          <a:r>
            <a:rPr lang="pt-BR" sz="2500" kern="1200"/>
            <a:t>.</a:t>
          </a:r>
          <a:endParaRPr lang="en-US" sz="2500" kern="1200"/>
        </a:p>
      </dsp:txBody>
      <dsp:txXfrm>
        <a:off x="1588683" y="745053"/>
        <a:ext cx="8917772" cy="1375483"/>
      </dsp:txXfrm>
    </dsp:sp>
    <dsp:sp modelId="{94E026D6-CA6D-4306-9062-3B58B93A0061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A2837-821B-45D2-BACF-00C5FAC0E7F6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8E3AD-74B0-401E-AFC9-9A5B536225DA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Lógica de Programação:</a:t>
          </a:r>
          <a:r>
            <a:rPr lang="pt-BR" sz="2500" kern="1200"/>
            <a:t> Usa os princípios da lógica formal para estruturar códigos de maneira que um computador consiga interpretar e executar corretamente.</a:t>
          </a:r>
          <a:endParaRPr lang="en-US" sz="2500" kern="1200"/>
        </a:p>
      </dsp:txBody>
      <dsp:txXfrm>
        <a:off x="1588683" y="2464408"/>
        <a:ext cx="8917772" cy="1375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9133-A203-4794-BEFA-49A9001F1D0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2A0FD-CEA4-449E-9F4E-5405849A11B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Antes de aprender uma linguagem como C, Python ou JavaScript, é necessário entender </a:t>
          </a:r>
          <a:r>
            <a:rPr lang="pt-BR" sz="2600" b="1" kern="1200"/>
            <a:t>como estruturar o raciocínio para resolver problemas</a:t>
          </a:r>
          <a:r>
            <a:rPr lang="pt-BR" sz="2600" kern="1200"/>
            <a:t>.</a:t>
          </a:r>
          <a:endParaRPr lang="en-US" sz="2600" kern="1200"/>
        </a:p>
      </dsp:txBody>
      <dsp:txXfrm>
        <a:off x="696297" y="538547"/>
        <a:ext cx="4171627" cy="2590157"/>
      </dsp:txXfrm>
    </dsp:sp>
    <dsp:sp modelId="{937865E5-F938-423C-B11D-151AC29DFB8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BE9B0-E20B-46B4-80FE-702AA3822A8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Aprender uma linguagem de programação sem conhecer lógica é como tentar escrever um livro sem conhecer gramática!</a:t>
          </a:r>
          <a:endParaRPr lang="en-US" sz="26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B1E9C-8A0D-4B70-AE29-615EC4E345CA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628A81-883D-483B-87C0-1B885EADC5E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O </a:t>
          </a:r>
          <a:r>
            <a:rPr lang="pt-BR" sz="2700" b="1" kern="1200" dirty="0"/>
            <a:t>programador A</a:t>
          </a:r>
          <a:r>
            <a:rPr lang="pt-BR" sz="2700" kern="1200" dirty="0"/>
            <a:t> faz um loop que soma cada número um por um.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 = 1+2+3+4+...+100</a:t>
          </a:r>
          <a:endParaRPr lang="en-US" sz="2700" kern="1200" dirty="0"/>
        </a:p>
      </dsp:txBody>
      <dsp:txXfrm>
        <a:off x="585701" y="1066737"/>
        <a:ext cx="4337991" cy="2693452"/>
      </dsp:txXfrm>
    </dsp:sp>
    <dsp:sp modelId="{CF6BB763-5514-4B1B-8FD6-496D002C8C03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69A6F-FE4A-4823-999D-E39D6DE16BAF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O </a:t>
          </a:r>
          <a:r>
            <a:rPr lang="pt-BR" sz="2700" b="1" kern="1200" dirty="0"/>
            <a:t>programador B</a:t>
          </a:r>
          <a:r>
            <a:rPr lang="pt-BR" sz="2700" kern="1200" dirty="0"/>
            <a:t> usa uma fórmula matemática.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pt-BR" sz="2700" b="0" i="1" kern="1200" smtClean="0">
                    <a:latin typeface="Cambria Math" panose="02040503050406030204" pitchFamily="18" charset="0"/>
                  </a:rPr>
                  <m:t>𝑆</m:t>
                </m:r>
                <m:r>
                  <a:rPr lang="en-US" sz="270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7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700" b="0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2700" i="1" kern="1200" smtClean="0"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m:oMathPara>
          </a14:m>
          <a:endParaRPr lang="en-US" sz="2700" kern="1200" dirty="0"/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563D-19D3-4412-A85B-6400BBB0CCDE}">
      <dsp:nvSpPr>
        <dsp:cNvPr id="0" name=""/>
        <dsp:cNvSpPr/>
      </dsp:nvSpPr>
      <dsp:spPr>
        <a:xfrm>
          <a:off x="1478028" y="4168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52446-33BC-4D11-A006-442821066821}">
      <dsp:nvSpPr>
        <dsp:cNvPr id="0" name=""/>
        <dsp:cNvSpPr/>
      </dsp:nvSpPr>
      <dsp:spPr>
        <a:xfrm>
          <a:off x="311684" y="2376784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Mesmo sem perceber, usamos lógica o tempo todo!</a:t>
          </a:r>
          <a:endParaRPr lang="en-US" sz="1700" kern="1200"/>
        </a:p>
      </dsp:txBody>
      <dsp:txXfrm>
        <a:off x="311684" y="2376784"/>
        <a:ext cx="4241250" cy="720000"/>
      </dsp:txXfrm>
    </dsp:sp>
    <dsp:sp modelId="{31E54AB0-19DC-48BA-BB6D-58C3D13212B0}">
      <dsp:nvSpPr>
        <dsp:cNvPr id="0" name=""/>
        <dsp:cNvSpPr/>
      </dsp:nvSpPr>
      <dsp:spPr>
        <a:xfrm>
          <a:off x="6461497" y="4168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4A28-8747-4F6B-9F7F-0FBCC1C9C889}">
      <dsp:nvSpPr>
        <dsp:cNvPr id="0" name=""/>
        <dsp:cNvSpPr/>
      </dsp:nvSpPr>
      <dsp:spPr>
        <a:xfrm>
          <a:off x="5295153" y="2376784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Podemos representar diversas atividades do dia a dia como sequências lógicas de passos</a:t>
          </a:r>
          <a:endParaRPr lang="en-US" sz="1700" kern="1200"/>
        </a:p>
      </dsp:txBody>
      <dsp:txXfrm>
        <a:off x="5295153" y="2376784"/>
        <a:ext cx="424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EA6B-58B6-450A-AB5F-DA809FA887AC}">
      <dsp:nvSpPr>
        <dsp:cNvPr id="0" name=""/>
        <dsp:cNvSpPr/>
      </dsp:nvSpPr>
      <dsp:spPr>
        <a:xfrm>
          <a:off x="482268" y="870669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CE207-D17B-40D0-B85F-161CCC16B0B7}">
      <dsp:nvSpPr>
        <dsp:cNvPr id="0" name=""/>
        <dsp:cNvSpPr/>
      </dsp:nvSpPr>
      <dsp:spPr>
        <a:xfrm>
          <a:off x="789393" y="1177794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AE576-8657-43C7-A4DA-E35DED613300}">
      <dsp:nvSpPr>
        <dsp:cNvPr id="0" name=""/>
        <dsp:cNvSpPr/>
      </dsp:nvSpPr>
      <dsp:spPr>
        <a:xfrm>
          <a:off x="21581" y="276066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Passo 2:</a:t>
          </a:r>
          <a:r>
            <a:rPr lang="pt-BR" sz="1100" kern="1200"/>
            <a:t> Teste se o algoritmo está claro, pedindo para outra pessoa seguir as instruções.</a:t>
          </a:r>
          <a:endParaRPr lang="en-US" sz="1100" kern="1200"/>
        </a:p>
      </dsp:txBody>
      <dsp:txXfrm>
        <a:off x="21581" y="2760669"/>
        <a:ext cx="2362500" cy="720000"/>
      </dsp:txXfrm>
    </dsp:sp>
    <dsp:sp modelId="{84539E05-820D-4573-8BE8-F01F5F5C266A}">
      <dsp:nvSpPr>
        <dsp:cNvPr id="0" name=""/>
        <dsp:cNvSpPr/>
      </dsp:nvSpPr>
      <dsp:spPr>
        <a:xfrm>
          <a:off x="3258206" y="870669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91FEA-C3E1-4BF6-B940-FA1E9D35CC70}">
      <dsp:nvSpPr>
        <dsp:cNvPr id="0" name=""/>
        <dsp:cNvSpPr/>
      </dsp:nvSpPr>
      <dsp:spPr>
        <a:xfrm>
          <a:off x="3565331" y="1177794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413AD-7C63-46E0-928E-3B30F930FA13}">
      <dsp:nvSpPr>
        <dsp:cNvPr id="0" name=""/>
        <dsp:cNvSpPr/>
      </dsp:nvSpPr>
      <dsp:spPr>
        <a:xfrm>
          <a:off x="2797518" y="276066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Passo 1:</a:t>
          </a:r>
          <a:r>
            <a:rPr lang="pt-BR" sz="1100" kern="1200" dirty="0"/>
            <a:t> Liste os passos detalhadamente.</a:t>
          </a:r>
          <a:endParaRPr lang="en-US" sz="1100" kern="1200" dirty="0"/>
        </a:p>
      </dsp:txBody>
      <dsp:txXfrm>
        <a:off x="2797518" y="2760669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984E7-B850-41E5-9EC6-0F7F57D9778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A3C38-A49A-402E-B410-51E2AF92A1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4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5A51A-EB2A-5A20-FB14-6BC857ECD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41DCC-7615-F1E8-9364-D11D6F99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FBF8B-579A-E27D-017D-3533A329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05ED-1A33-4B58-9FFC-5E55350F2F38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223B-24BA-CD84-B11E-64314E7B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EF1F0A-59F8-9B41-3E39-E517A76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19878-6F40-DCB9-2CE7-ED90470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8CDC85-659C-ED21-CD28-CECEBDA8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5E7594-CE6F-A043-0A25-8757F3BF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21B-B037-4EF1-9A72-E8CB96E9961A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DE701-0C3E-73CA-E3C1-F26DABA7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57DA9-24BA-7B41-4B31-F5B3301E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6EB43A-558F-B1D6-7C1E-07059703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1A20BA-D46E-E6D9-BA20-1695F080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052BB-9008-1253-4C33-6C5DB336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641E-1D35-4858-B221-037CAD1290D9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1F93F-7FDC-9944-E028-4153F33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24EF8-3B9E-AEA5-C6F2-3D54DE1D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9388-148A-931D-1477-46CABE57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C180D-99E5-C218-9583-B17EC9A0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25DA3-518B-0CD2-AD24-6D8C1EF0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9690-7B14-46DA-AF2A-F7D9D08B5905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51B66-AEEF-15F4-5480-3DC884C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EE8385-8E92-88FE-D9B7-497C2372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F4ECE-DD8B-DE59-A8D7-28FEBA79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61ABF8-D6FF-3056-233C-017267AC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514F6-F9CC-7FCC-FA85-E1BAC5B6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B9FC-73CF-4C02-8A0C-FF9A75FF03D5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F92DDC-6895-39F0-3C12-BEB915EE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97CC5-B4D6-AB76-3BC8-A0E7DE49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037F0-FC88-F390-FEE8-BE3EEF4E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01B7A-4740-545A-F720-2AF7E9986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A099D-4246-0FAB-D125-1068FEFC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224D6-46AE-49FE-ADD8-44CC7A13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BB7-8D7A-4254-96C9-8963EB2BB535}" type="datetime1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684A2-86D9-B49F-342E-03A3F423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A937EF-CF1E-C9E3-E4F4-5C05D58E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E78A-15F5-354B-37FC-B2C2D73D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D7478-5280-E9F2-6FE9-25C436C1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1617D4-CB6A-E66F-6D01-597CACFA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00BFF1-8D23-40C9-C1C5-61D8CD9FA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319A6B-9800-B92A-84FA-C8FEBFC5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DC0C77-FCB2-2E71-B1BD-F61AE7A4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2561-2E8D-41BF-B3E3-49D085530A75}" type="datetime1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9B5519-834B-30B1-47BA-3A47E951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6456AA-EB82-C522-F5F1-8A533C13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5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87FB-A85F-4BDC-A933-A0847020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D266CF-DE51-B5C9-68E3-D2F5C30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E564-DC79-4E6E-90C3-55E26310CE9A}" type="datetime1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F247EE-431F-AA86-DF27-F9D7CF44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35FC15-2F6F-F0CA-782E-DF97CD3E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9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693034-0C1A-7B51-CF74-C8CA68B8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188E-B5DE-4C91-A568-E358B3A76128}" type="datetime1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B6490B-DFDF-3AAC-2B3C-0DF4FD0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78F0B-8551-F723-F599-115D008C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CF6A-C00B-DA8B-D5BC-FF5DF266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4E669-A34E-3F8E-9413-D980E7B1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206D1-D4B3-9EAB-1110-4B88E7E9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57507-6579-2A13-D92E-3FA556F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CDF-D49E-4B1A-95AD-4D2E844BF4A6}" type="datetime1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99D04-B7C0-FEEB-24F2-874A4CF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FD2A67-1773-C782-E740-9A9960F0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66AB-BB68-8AB7-2337-8B885DDD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5B700-2081-CCDA-A964-0A5A9F364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E0B24-500E-B6E7-706D-B1C3F28D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3CFA3-394A-5CCC-230A-251B1C1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0833-CEFC-45F1-8257-16652B0FD31F}" type="datetime1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02368-8AB4-8729-466F-36F9D6F1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A9CC5-BE1C-E5B6-88DC-8C5BE36B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5EA290-A458-6010-5660-626EF90A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8DBD2-1B06-4F45-A5D0-25E6FAB8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35623-8928-2603-DD97-07CD4802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DC38A-77D4-479E-9727-C700CC9D8B11}" type="datetime1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EAC0C4-C314-32FA-F4F5-32FABF43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C1F2C-DDB7-4236-E7FD-FFD840F42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7F8AF-628D-467B-9261-9C0C0F319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1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m gráfico digital do mercado de ações">
            <a:extLst>
              <a:ext uri="{FF2B5EF4-FFF2-40B4-BE49-F238E27FC236}">
                <a16:creationId xmlns:a16="http://schemas.microsoft.com/office/drawing/2014/main" id="{58A8E454-9011-61E0-116D-B0D43F86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78" t="3469" r="59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EEC28-BAAB-7F6A-5B36-AEB0DCB7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Introdução à Lógica de Programação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9BBA5-CB96-7DBA-94A2-FF804B5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4E068-1622-C642-7A43-445A09B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4D1E3-CCC7-962D-857E-0AD19F82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4200"/>
              <a:t>Raciocínio Estruturado e Resolução de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B9CBF-4DC7-650F-68AC-50AD5C09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/>
              <a:t>Com uma boa lógica de programação, conseguimos:</a:t>
            </a:r>
            <a:br>
              <a:rPr lang="pt-BR" sz="2000"/>
            </a:br>
            <a:endParaRPr lang="pt-BR" sz="2000"/>
          </a:p>
          <a:p>
            <a:pPr marL="0" indent="0">
              <a:buNone/>
            </a:pPr>
            <a:r>
              <a:rPr lang="pt-BR" sz="2000"/>
              <a:t>✅ </a:t>
            </a:r>
            <a:r>
              <a:rPr lang="pt-BR" sz="2000" b="1"/>
              <a:t>Evitar repetições desnecessárias;</a:t>
            </a:r>
            <a:br>
              <a:rPr lang="pt-BR" sz="2000"/>
            </a:br>
            <a:endParaRPr lang="pt-BR" sz="2000"/>
          </a:p>
          <a:p>
            <a:pPr marL="0" indent="0">
              <a:buNone/>
            </a:pPr>
            <a:r>
              <a:rPr lang="pt-BR" sz="2000"/>
              <a:t>✅ </a:t>
            </a:r>
            <a:r>
              <a:rPr lang="pt-BR" sz="2000" b="1"/>
              <a:t>Resolver problemas de maneira eficiente;</a:t>
            </a:r>
            <a:br>
              <a:rPr lang="pt-BR" sz="2000"/>
            </a:br>
            <a:endParaRPr lang="pt-BR" sz="2000"/>
          </a:p>
          <a:p>
            <a:pPr marL="0" indent="0">
              <a:buNone/>
            </a:pPr>
            <a:r>
              <a:rPr lang="pt-BR" sz="2000"/>
              <a:t>✅ </a:t>
            </a:r>
            <a:r>
              <a:rPr lang="pt-BR" sz="2000" b="1"/>
              <a:t>Tornar o código mais legível e organizado;</a:t>
            </a:r>
            <a:endParaRPr lang="pt-BR" sz="200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7ED57F-2452-283E-9A6F-89F05C7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8CCCC8-792A-5014-5514-A6561971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BDE63-B17B-6C3D-BAB5-FA287E8B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000"/>
              <a:t>Código Eficiente e Compreensível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F8FC9-DE44-F831-2B96-1BE73DA7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Um programa pode funcionar, mas isso não significa que ele foi bem escrito. A lógica de programação permite escrever códigos mais </a:t>
            </a:r>
            <a:r>
              <a:rPr lang="pt-BR" sz="2400" b="1"/>
              <a:t>otimizados, fáceis de entender e manter</a:t>
            </a:r>
            <a:r>
              <a:rPr lang="pt-BR" sz="2400"/>
              <a:t>.</a:t>
            </a:r>
          </a:p>
          <a:p>
            <a:pPr marL="0" indent="0">
              <a:buNone/>
            </a:pPr>
            <a:endParaRPr lang="pt-BR" sz="240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6F33E8-1CA0-8644-BE19-E897000B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B47097-8C7A-121C-DB01-39C4320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01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0D8AE-C5C3-8526-8305-1537DFE5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D5CA-DF5F-6F1F-10DA-8EB5C67C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latin typeface="+mj-lt"/>
              </a:rPr>
              <a:t>Dois programadores precisam somar os números de 1 a 100.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B3FAE-EF3A-23F3-CD6A-51CF23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/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A28C8A-4A67-57CC-0F02-0C2FFD29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CC88CD43-F1E0-604E-E312-4C03908C2E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0133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CC88CD43-F1E0-604E-E312-4C03908C2E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0133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083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034F472-7121-ABD3-2ED6-32A74247D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segundo, pois usa menos operações!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Isso é </a:t>
            </a:r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pensar logicamente</a:t>
            </a: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otimizar o problema.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ontorno de robô">
            <a:extLst>
              <a:ext uri="{FF2B5EF4-FFF2-40B4-BE49-F238E27FC236}">
                <a16:creationId xmlns:a16="http://schemas.microsoft.com/office/drawing/2014/main" id="{EF32E22E-1146-116C-8191-E96318FD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B1EE7-4137-4742-3A4F-71D4255B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01554-2531-97BE-4D72-32398FE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1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F6608-9C4B-13BF-C4A8-6CE994E7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/>
              <a:t>Lógica no Dia a Dia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D64F42-CBE1-8C36-5EA2-894D78C2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B7B2-387B-7C4A-17DF-BD584677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14</a:t>
            </a:fld>
            <a:endParaRPr lang="pt-BR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0E5EDD31-8B25-5CED-05B6-3A2269EC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38754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19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F9C9941-998D-6145-2127-3319173B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0EF6330-B18A-EF16-7A31-9FAD67D3C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📌 </a:t>
            </a:r>
            <a:r>
              <a:rPr lang="pt-BR" b="1" dirty="0"/>
              <a:t>Exemplo 1: Escovar os dentes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E297C00-B99E-AED2-5F21-DBAC35A38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1️⃣ </a:t>
            </a:r>
            <a:r>
              <a:rPr lang="pt-BR" sz="1800" dirty="0"/>
              <a:t>Pegar a escova de dentes</a:t>
            </a:r>
            <a:br>
              <a:rPr lang="pt-BR" sz="2600" dirty="0"/>
            </a:br>
            <a:r>
              <a:rPr lang="pt-BR" dirty="0"/>
              <a:t>2️⃣ </a:t>
            </a:r>
            <a:r>
              <a:rPr lang="pt-BR" sz="1800" dirty="0"/>
              <a:t>Colocar pasta de dente na escova</a:t>
            </a:r>
            <a:br>
              <a:rPr lang="pt-BR" dirty="0"/>
            </a:br>
            <a:r>
              <a:rPr lang="pt-BR" dirty="0"/>
              <a:t>3️⃣ </a:t>
            </a:r>
            <a:r>
              <a:rPr lang="pt-BR" sz="1800" dirty="0"/>
              <a:t>Escovar os dentes por pelo menos 2 minutos</a:t>
            </a:r>
            <a:br>
              <a:rPr lang="pt-BR" dirty="0"/>
            </a:br>
            <a:r>
              <a:rPr lang="pt-BR" dirty="0"/>
              <a:t>4️⃣ </a:t>
            </a:r>
            <a:r>
              <a:rPr lang="pt-BR" sz="1900" dirty="0"/>
              <a:t>Enxaguar a boca</a:t>
            </a:r>
            <a:br>
              <a:rPr lang="pt-BR" dirty="0"/>
            </a:br>
            <a:r>
              <a:rPr lang="pt-BR" dirty="0"/>
              <a:t>5️⃣ </a:t>
            </a:r>
            <a:r>
              <a:rPr lang="pt-BR" sz="1900" dirty="0"/>
              <a:t>Guardar a escova</a:t>
            </a:r>
          </a:p>
          <a:p>
            <a:pPr marL="0" indent="0" algn="ctr">
              <a:buNone/>
            </a:pPr>
            <a:r>
              <a:rPr lang="pt-BR" sz="1800" dirty="0"/>
              <a:t>Se invertermos ou ignorarmos passos (como esquecer de colocar pasta de dente), o resultado não será o esperado!</a:t>
            </a:r>
          </a:p>
          <a:p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F95C144-627E-F616-B343-31118E68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0688"/>
            <a:ext cx="5183188" cy="823912"/>
          </a:xfrm>
        </p:spPr>
        <p:txBody>
          <a:bodyPr/>
          <a:lstStyle/>
          <a:p>
            <a:r>
              <a:rPr lang="pt-BR" dirty="0"/>
              <a:t>📌 </a:t>
            </a:r>
            <a:r>
              <a:rPr lang="pt-BR" b="1" dirty="0"/>
              <a:t>Exemplo 2: Atravessar a rua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6E1B61-7A40-72A2-E66B-D6B5200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297AF3-28FB-0F37-E1D6-BDA0BBF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15</a:t>
            </a:fld>
            <a:endParaRPr lang="pt-BR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68DBA67-30B1-DDAA-91CA-0B8687732A5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2422268"/>
            <a:ext cx="5180012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1️⃣</a:t>
            </a:r>
            <a:r>
              <a:rPr lang="pt-BR" sz="1800" dirty="0"/>
              <a:t> Parar na calçada</a:t>
            </a:r>
            <a:br>
              <a:rPr lang="pt-BR" sz="1800" dirty="0"/>
            </a:br>
            <a:r>
              <a:rPr lang="pt-BR" dirty="0"/>
              <a:t>2️⃣</a:t>
            </a:r>
            <a:r>
              <a:rPr lang="pt-BR" sz="1800" dirty="0"/>
              <a:t> Olhar para os dois lados</a:t>
            </a:r>
            <a:br>
              <a:rPr lang="pt-BR" sz="1800" dirty="0"/>
            </a:br>
            <a:r>
              <a:rPr lang="pt-BR" dirty="0"/>
              <a:t>3️⃣</a:t>
            </a:r>
            <a:r>
              <a:rPr lang="pt-BR" sz="1800" dirty="0"/>
              <a:t> Se não houver carros vindo, atravessar</a:t>
            </a:r>
            <a:br>
              <a:rPr lang="pt-BR" sz="1800" dirty="0"/>
            </a:br>
            <a:r>
              <a:rPr lang="pt-BR" dirty="0"/>
              <a:t>4️⃣</a:t>
            </a:r>
            <a:r>
              <a:rPr lang="pt-BR" sz="1800" dirty="0"/>
              <a:t> Se houver carros, esperar até que seja seguro</a:t>
            </a:r>
            <a:br>
              <a:rPr lang="pt-BR" sz="1800" dirty="0"/>
            </a:br>
            <a:r>
              <a:rPr lang="pt-BR" dirty="0"/>
              <a:t>5️⃣</a:t>
            </a:r>
            <a:r>
              <a:rPr lang="pt-BR" sz="1800" dirty="0"/>
              <a:t> Finalizar a travessia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/>
              <a:t>Aqui, temos uma </a:t>
            </a:r>
            <a:r>
              <a:rPr lang="pt-BR" sz="1800" b="1" dirty="0"/>
              <a:t>estrutura condicional</a:t>
            </a:r>
            <a:r>
              <a:rPr lang="pt-BR" sz="1800" dirty="0"/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pt-BR" sz="1800" dirty="0"/>
            </a:br>
            <a:r>
              <a:rPr lang="pt-BR" sz="1800" dirty="0"/>
              <a:t>🔹 </a:t>
            </a:r>
            <a:r>
              <a:rPr lang="pt-BR" sz="1800" b="1" dirty="0"/>
              <a:t>Se</a:t>
            </a:r>
            <a:r>
              <a:rPr lang="pt-BR" sz="1800" dirty="0"/>
              <a:t> a rua estiver livre → atravesse.</a:t>
            </a:r>
            <a:br>
              <a:rPr lang="pt-BR" sz="1800" dirty="0"/>
            </a:br>
            <a:r>
              <a:rPr lang="pt-BR" sz="1800" dirty="0"/>
              <a:t>🔹 </a:t>
            </a:r>
            <a:r>
              <a:rPr lang="pt-BR" sz="1800" b="1" dirty="0"/>
              <a:t>Senão</a:t>
            </a:r>
            <a:r>
              <a:rPr lang="pt-BR" sz="1800" dirty="0"/>
              <a:t> → espere.</a:t>
            </a:r>
          </a:p>
        </p:txBody>
      </p:sp>
    </p:spTree>
    <p:extLst>
      <p:ext uri="{BB962C8B-B14F-4D97-AF65-F5344CB8AC3E}">
        <p14:creationId xmlns:p14="http://schemas.microsoft.com/office/powerpoint/2010/main" val="206049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F533-7444-D1FA-D146-1F23B5AB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Interativo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5655B5B-3199-E85F-62E4-302D12F83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algoritmo para realizar uma tarefa simples do dia a dia, como preparar um sanduíche, amarrar um tênis ou trocar uma lâmpada.</a:t>
            </a:r>
          </a:p>
        </p:txBody>
      </p:sp>
      <p:graphicFrame>
        <p:nvGraphicFramePr>
          <p:cNvPr id="12" name="Espaço Reservado para Conteúdo 9">
            <a:extLst>
              <a:ext uri="{FF2B5EF4-FFF2-40B4-BE49-F238E27FC236}">
                <a16:creationId xmlns:a16="http://schemas.microsoft.com/office/drawing/2014/main" id="{498769A6-8D82-1DAE-B04E-00D64498801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934368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CC249EF-5E3C-0396-4692-2F89F017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Prof.: Eng. Kevin de Souza Guimarães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879AE2-CA08-BE6A-123A-DE458D32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8AF-628D-467B-9261-9C0C0F3191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34CD0-7FAE-BEA9-1D1C-51AE9869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b="1" dirty="0"/>
              <a:t>Conclusão</a:t>
            </a:r>
            <a:endParaRPr lang="pt-BR" dirty="0"/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AAAF3B9-472C-29E6-FBDF-A2A9F138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🔹 A lógica de programação é essencial para qualquer desenvolvedor, pois ensina a estruturar problemas e encontrar soluções eficientes.</a:t>
            </a:r>
            <a:br>
              <a:rPr lang="pt-BR" sz="2200" dirty="0"/>
            </a:br>
            <a:r>
              <a:rPr lang="pt-BR" sz="2200" dirty="0"/>
              <a:t>🔹 Todo programa é baseado em sequências lógicas de comandos, que devem ser bem organizadas para evitar erros.</a:t>
            </a:r>
            <a:br>
              <a:rPr lang="pt-BR" sz="2200" dirty="0"/>
            </a:br>
            <a:r>
              <a:rPr lang="pt-BR" sz="2200" dirty="0"/>
              <a:t>🔹 No nosso dia a dia, já seguimos algoritmos naturalmente, como ao cozinhar ou atravessar a rua.</a:t>
            </a:r>
            <a:br>
              <a:rPr lang="pt-BR" sz="2200" dirty="0"/>
            </a:br>
            <a:r>
              <a:rPr lang="pt-BR" sz="2200" dirty="0"/>
              <a:t>🔹 Exercitar o pensamento lógico ajuda a escrever códigos melhores e mais eficientes.</a:t>
            </a: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2733-607E-F8D1-C1D9-6E83F22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19523-A4B7-15FF-ED87-18762675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17</a:t>
            </a:fld>
            <a:endParaRPr lang="pt-BR"/>
          </a:p>
        </p:txBody>
      </p:sp>
      <p:sp>
        <p:nvSpPr>
          <p:cNvPr id="3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ipt de computador em uma tela">
            <a:extLst>
              <a:ext uri="{FF2B5EF4-FFF2-40B4-BE49-F238E27FC236}">
                <a16:creationId xmlns:a16="http://schemas.microsoft.com/office/drawing/2014/main" id="{4EA787A2-5042-3572-4F83-9CA1B0A3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5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00DE0-80B7-721B-4191-DEEA87C8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pt-BR" sz="3400"/>
              <a:t>Sumário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F3B1-DEFD-183C-0AF2-C94BCCC0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pt-BR" sz="1100"/>
              <a:t>O que é lógica de programação?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Definição e conceito;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Relação com o pensamento computacional;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Diferença entre lógica formal e lógica aplicada à programação;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pt-BR" sz="1100"/>
              <a:t>Qual a importância no desenvolvimento de software?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Base para qualquer linguagem de programação;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Raciocínio estruturado e resolução de problemas;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Como a lógica influencia a escrita de código eficiente e compreensível;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pt-BR" sz="1100"/>
              <a:t>Exemplos do dia a dia: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Algoritmos no cotidiano: preparar um café, seguir uma receita, atravessar a rua;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Passo a passo e estruturação de pensamento lógico;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100"/>
              <a:t>Exercício interativo: descrever uma atividade comum em passos detalhados</a:t>
            </a:r>
          </a:p>
          <a:p>
            <a:endParaRPr lang="pt-BR" sz="110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BDEE-C713-0817-1BE8-112E7540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37824B-7A66-E2F0-F5DD-9F527CA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AB83DD-92E6-6B78-E74D-5A3F1377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O que é Lógica de Programação?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F39E2-5891-2F47-EEF5-011D90B1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A lógica de programação é a base fundamental para escrever códigos que resolvem problemas. Ela se refere ao conjunto de regras e estruturas que organizam o pensamento computacional, permitindo que um computador execute tarefas de maneira eficiente e sem ambiguidades.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0CCC5E-3858-9694-6466-119DFF7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122B3E-AF26-5C85-A531-CF4036DD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01AD9A-4B3D-39BC-91F4-28BC8911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Conceito e Definição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E63DD-05FA-F261-8369-23E83245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Lógica de programação pode ser entendida como a habilidade de estruturar e sequenciar instruções para que um programa realize determinada tarefa. Ela não está atrelada a uma linguagem específica, mas sim à forma como organizamos nosso raciocínio para resolver problemas computacionais.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9E726F-0F87-1DC5-6B1C-62A02013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28A65A-ECAC-E2C5-9AAA-D4BCBF46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04EC5-782E-4383-D56E-2CDC81E2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Relação com o Pensamento Computacional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2B09C2-55D2-EAF3-5901-9B9CD02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D773D1-94F8-1816-870C-5830D3C4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ABBB7CC0-7350-ABF8-00E0-7573DA07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217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C7547-2081-E51F-F399-D30D7EA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pt-BR"/>
              <a:t>Lógica Formal vs. Lógica de Programação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7B29C-35F5-0CD9-07DC-66C8D3FB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4854-A7CC-D28B-FB73-3BDB94C5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72C6BC56-232B-B3C9-55BC-AB26B169C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603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38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7" descr="Nuvens saindo de um caneca">
            <a:extLst>
              <a:ext uri="{FF2B5EF4-FFF2-40B4-BE49-F238E27FC236}">
                <a16:creationId xmlns:a16="http://schemas.microsoft.com/office/drawing/2014/main" id="{05660D69-86CD-888B-CFB6-9B291434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9" r="14863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ADE6A-BC01-8A55-DA79-D68A1394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6E1F-2760-6E81-2356-B5103487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/>
              <a:t>Imagine que você precise ensinar um robô a preparar um café. O robô não entende "faça um café", ele precisa de passos bem detalhados:</a:t>
            </a:r>
          </a:p>
          <a:p>
            <a:pPr marL="0" indent="0">
              <a:buNone/>
            </a:pPr>
            <a:r>
              <a:rPr lang="pt-BR" sz="2000"/>
              <a:t>1️⃣ Pegar um copo</a:t>
            </a:r>
            <a:br>
              <a:rPr lang="pt-BR" sz="2000"/>
            </a:br>
            <a:r>
              <a:rPr lang="pt-BR" sz="2000"/>
              <a:t>2️⃣ Colocar água no copo</a:t>
            </a:r>
            <a:br>
              <a:rPr lang="pt-BR" sz="2000"/>
            </a:br>
            <a:r>
              <a:rPr lang="pt-BR" sz="2000"/>
              <a:t>3️⃣ Adicionar pó de café</a:t>
            </a:r>
            <a:br>
              <a:rPr lang="pt-BR" sz="2000"/>
            </a:br>
            <a:r>
              <a:rPr lang="pt-BR" sz="2000"/>
              <a:t>4️⃣ Misturar bem</a:t>
            </a:r>
            <a:br>
              <a:rPr lang="pt-BR" sz="2000"/>
            </a:br>
            <a:r>
              <a:rPr lang="pt-BR" sz="2000"/>
              <a:t>5️⃣ Servir</a:t>
            </a:r>
          </a:p>
          <a:p>
            <a:pPr marL="0" indent="0">
              <a:buNone/>
            </a:pPr>
            <a:r>
              <a:rPr lang="pt-BR" sz="2000"/>
              <a:t>Isso é um algoritmo, e escrever códigos de programação segue essa mesma lógica!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10734-8EE5-E2AD-D228-4CF0AAD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5024" y="6356350"/>
            <a:ext cx="432383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chemeClr val="tx1"/>
                </a:solidFill>
              </a:rPr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4E2CF1-E033-07E4-D585-FABBD0C9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5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BB842-430E-6792-F24E-C59E63AD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3800"/>
              <a:t>Importância da Lógica de Programação no Desenvolvimento de Software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BE896-D624-5349-5702-E45BBF6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A lógica de programação é fundamental porque qualquer software, independente da linguagem utilizada, precisa de um raciocínio estruturado para funcionar corretamente.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19B69A-9C2A-27C6-1F8F-F0D2BC3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EE95A-91FA-2171-0DE8-B49E33F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6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1961D1-8C78-1D9C-8AA0-E6155B7F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Base para Qualquer Linguagem de Programação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3FBECF-32B8-CE05-39F3-58DB0E7A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Prof.: 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1B6A8-E831-30B1-1C89-63FBAE4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D7F8AF-628D-467B-9261-9C0C0F3191FE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F57D298-E0F5-2E2D-A9E5-2C293F366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5341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327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1057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Wingdings</vt:lpstr>
      <vt:lpstr>Tema do Office</vt:lpstr>
      <vt:lpstr>Introdução à Lógica de Programação</vt:lpstr>
      <vt:lpstr>Sumário</vt:lpstr>
      <vt:lpstr>O que é Lógica de Programação?</vt:lpstr>
      <vt:lpstr>Conceito e Definição</vt:lpstr>
      <vt:lpstr>Relação com o Pensamento Computacional</vt:lpstr>
      <vt:lpstr>Lógica Formal vs. Lógica de Programação</vt:lpstr>
      <vt:lpstr>Exemplo prático</vt:lpstr>
      <vt:lpstr>Importância da Lógica de Programação no Desenvolvimento de Software</vt:lpstr>
      <vt:lpstr>Base para Qualquer Linguagem de Programação</vt:lpstr>
      <vt:lpstr>Raciocínio Estruturado e Resolução de Problemas</vt:lpstr>
      <vt:lpstr>Código Eficiente e Compreensível</vt:lpstr>
      <vt:lpstr>Dois programadores precisam somar os números de 1 a 100.</vt:lpstr>
      <vt:lpstr>O segundo, pois usa menos operações! Isso é pensar logicamente para otimizar o problema.</vt:lpstr>
      <vt:lpstr>Lógica no Dia a Dia</vt:lpstr>
      <vt:lpstr>Exemplos</vt:lpstr>
      <vt:lpstr>Exercício Interativo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de Souza Guimaraes</dc:creator>
  <cp:lastModifiedBy>Kevin de Souza Guimaraes</cp:lastModifiedBy>
  <cp:revision>1</cp:revision>
  <dcterms:created xsi:type="dcterms:W3CDTF">2025-03-20T18:13:17Z</dcterms:created>
  <dcterms:modified xsi:type="dcterms:W3CDTF">2025-03-20T19:32:52Z</dcterms:modified>
</cp:coreProperties>
</file>