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6D0F-614F-43D6-AACE-41B071301999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66E-1AB5-4FA6-BF05-22B610A8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9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ABA-3E5E-4B38-92EB-D1E8583FD3CB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F066-F70E-447B-897B-96DB1782F7BB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B66-9EF3-45CC-A6FC-57B1A1761EED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B8E1-1167-4E54-9A41-EFB0660B123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8079-3315-4641-8478-03178B3E4BB4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C746-FB6C-4E1C-B9FF-3C267CC67843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8023-3AE4-4B52-A731-E12ACD9B98A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53C7-CE00-4557-96C0-910BD0EAE30D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3192-7688-44D4-A86C-CCD0EC178F76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1F4-BC83-4E2C-A4DA-845DE0EB38CB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4239-D6CC-41BD-8C3E-6BBF7027E129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29C-9564-43D5-8693-4B8BF9F265D5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EC1-4D15-4C93-97EF-54B8B3423ADB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8390-7526-434D-A52E-EAC06B28900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11C-2883-4836-85BA-849B2D1AD7A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9070-08DD-4B82-BB2D-6DE775AF0492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4AECFEF-B786-4285-B6EF-BD54F787B908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4D1F700-47D3-44E6-A1E4-6B02FC79C8AF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CEFD9-2771-83C8-CAC0-7A9668ED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r>
              <a:rPr lang="en-US" dirty="0"/>
              <a:t> a GIT e GITHUB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CD6EB2-B1BB-6F1A-9759-51E7F963E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pt-BR" dirty="0"/>
              <a:t>Iniciantes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366B3-E182-7A72-1922-34A68D8B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2850C-D2B9-8614-2E6A-654B974B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4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4CC72-2AEE-73D2-217D-DB1C15D1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adicionar arquivos ao </a:t>
            </a:r>
            <a:r>
              <a:rPr lang="pt-BR" b="1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A227F-7184-91D3-6BD6-C2F11500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inicializamos nosso projeto, o arquivo não estava sendo rastreado pelo </a:t>
            </a:r>
            <a:r>
              <a:rPr lang="pt-BR" dirty="0" err="1"/>
              <a:t>Git</a:t>
            </a:r>
            <a:r>
              <a:rPr lang="pt-BR" dirty="0"/>
              <a:t>. Para isso, usamos o comando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</a:t>
            </a:r>
            <a:r>
              <a:rPr lang="pt-BR" dirty="0"/>
              <a:t>O ponto que vem depois de </a:t>
            </a:r>
            <a:r>
              <a:rPr lang="pt-BR" b="1" dirty="0" err="1"/>
              <a:t>add</a:t>
            </a:r>
            <a:r>
              <a:rPr lang="pt-BR" dirty="0"/>
              <a:t> representa todos os arquivos que existem no repositório. Se você quiser adicionar um arquivo específico, basta usar o comando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“</a:t>
            </a:r>
            <a:r>
              <a:rPr lang="pt-BR" b="1" dirty="0" err="1"/>
              <a:t>nomedoarquivo.extencao</a:t>
            </a:r>
            <a:r>
              <a:rPr lang="pt-BR" b="1" dirty="0"/>
              <a:t>”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7E4DAD-41FD-4668-8B47-EC34DCC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F549C2-80C3-BE26-E312-A88193D0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9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7AE87-F652-DF62-E8A1-AF1F9373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97" y="1116873"/>
            <a:ext cx="9905998" cy="3124201"/>
          </a:xfrm>
        </p:spPr>
        <p:txBody>
          <a:bodyPr/>
          <a:lstStyle/>
          <a:p>
            <a:r>
              <a:rPr lang="pt-BR" dirty="0"/>
              <a:t>Agora, nosso arquivo está no estado preparado. Você não receberá uma resposta após este comando, mas, para saber em que estado seu arquivo está, você pode executar o comando </a:t>
            </a:r>
            <a:r>
              <a:rPr lang="pt-BR" dirty="0" err="1"/>
              <a:t>git</a:t>
            </a:r>
            <a:r>
              <a:rPr lang="pt-BR" dirty="0"/>
              <a:t> status.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846F55-8983-AE7D-8C4D-E3552E29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076494-04A3-DA60-8EC8-3AC5D425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2F34-09BE-D3A8-7933-D9CB356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confirmar (</a:t>
            </a:r>
            <a:r>
              <a:rPr lang="pt-BR" b="1" dirty="0" err="1"/>
              <a:t>commit</a:t>
            </a:r>
            <a:r>
              <a:rPr lang="pt-BR" b="1" dirty="0"/>
              <a:t>) arquivos no </a:t>
            </a:r>
            <a:r>
              <a:rPr lang="pt-BR" b="1" dirty="0" err="1"/>
              <a:t>Git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ED149-8F37-FA7A-8100-C6BBE1D4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próximo estado de um arquivo após o estado preparado é o estado confirmado. Para confirmar nosso arquivo, usamos o comando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</a:t>
            </a:r>
            <a:r>
              <a:rPr lang="pt-BR" b="1" dirty="0" err="1"/>
              <a:t>first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"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0D698-248A-9D97-7447-BF8C8CE0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A6A3FF-36D8-D601-AA60-E8112E5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6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492BC-BAC0-8CEF-BB30-7BBD080A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Passo 4 – Envie o repositório para o GitHub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54316-BAF5-BC14-021C-17BE80C6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git remote add origin “</a:t>
            </a:r>
            <a:r>
              <a:rPr lang="en-US" dirty="0" err="1"/>
              <a:t>endereço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diretorio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git branch -M main (</a:t>
            </a:r>
            <a:r>
              <a:rPr lang="pt-BR" dirty="0"/>
              <a:t>altera o nome do seu </a:t>
            </a:r>
            <a:r>
              <a:rPr lang="pt-BR" dirty="0" err="1"/>
              <a:t>branch</a:t>
            </a:r>
            <a:r>
              <a:rPr lang="pt-BR" dirty="0"/>
              <a:t> principal para "</a:t>
            </a:r>
            <a:r>
              <a:rPr lang="pt-BR" dirty="0" err="1"/>
              <a:t>main</a:t>
            </a:r>
            <a:r>
              <a:rPr lang="pt-BR" dirty="0"/>
              <a:t>". )</a:t>
            </a:r>
            <a:endParaRPr lang="en-US" dirty="0"/>
          </a:p>
          <a:p>
            <a:pPr lvl="1"/>
            <a:r>
              <a:rPr lang="en-US" dirty="0"/>
              <a:t>git push -u origin main(</a:t>
            </a:r>
            <a:r>
              <a:rPr lang="pt-BR" dirty="0"/>
              <a:t>envia seu repositório do seu dispositivo local para o GitHub.)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3A1FE9-406E-07BC-A84F-A36E29D2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4E3ECB-F89A-891F-77F4-1A47B86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21B39-F303-DDC3-D6DA-5B10F656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</a:t>
            </a:r>
            <a:r>
              <a:rPr lang="en-US" dirty="0"/>
              <a:t> um ARQUIVO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2F970-9DE6-5DA1-D4E1-69C853F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Depois de editar algum arquivo, execute o comando </a:t>
            </a:r>
            <a:r>
              <a:rPr lang="pt-BR" b="1" dirty="0" err="1"/>
              <a:t>git</a:t>
            </a:r>
            <a:r>
              <a:rPr lang="pt-BR" b="1" dirty="0"/>
              <a:t> status</a:t>
            </a:r>
            <a:r>
              <a:rPr lang="pt-BR" dirty="0"/>
              <a:t>. </a:t>
            </a:r>
          </a:p>
          <a:p>
            <a:r>
              <a:rPr lang="pt-BR" dirty="0"/>
              <a:t>Essas são as três etapas para enviar seus arquivos modificados para o GitHub. Você adiciona, confirma e, em seguida, envia. Espero que agora você entenda os estágios do arquivo e os comandos associados a eles.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"realizada alteração"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-u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BD86D6-8BD8-2307-13B2-CBED330E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7DAAF8-36EE-7579-FAD0-A885535D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4BE23-BA58-DA82-03A4-F6064FE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VAMOS TREINAR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89B47-9B90-1355-EF69-94A68323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CRIE UM NOVO DIRETORIO COM O NOME DA DISCIPLICA;</a:t>
            </a:r>
          </a:p>
          <a:p>
            <a:r>
              <a:rPr lang="en-US" dirty="0"/>
              <a:t>REPITA OS PASSOS ENSINADOS ANTERIORMENTE;</a:t>
            </a:r>
          </a:p>
          <a:p>
            <a:r>
              <a:rPr lang="en-US" dirty="0"/>
              <a:t>E SUBA OS ARQUIVOS REALIZADOS NAS AULAS ANTERIORES;</a:t>
            </a:r>
          </a:p>
          <a:p>
            <a:r>
              <a:rPr lang="en-US" dirty="0"/>
              <a:t>LEMBRE-SE DE ORGANIZAR SEU DIRETÓRIO, POIS TODOS OS ARQUIVOS UPADOS SERÃO AVALIADOS;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775F2-6690-F076-F25F-B6789DCB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ADF5D6-D1F0-E74B-67BA-D9D1EC4F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5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31B81-0F4C-D080-D54A-F026AE9E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F01D6F-D674-82DE-0A38-5AF17750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 GitHub são duas tecnologias que todo desenvolvedor deve aprender, independentemente de sua área.</a:t>
            </a:r>
          </a:p>
          <a:p>
            <a:r>
              <a:rPr lang="pt-BR" dirty="0"/>
              <a:t>Se você é um desenvolvedor iniciante, pode pensar que esses dois termos significam a mesma coisa, mas são diferentes.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09EA01-6422-B1BC-15EE-5DAE1BD3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95F723-5BFD-30FD-2381-6E258DFA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6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F7E3-C344-9145-96F2-099BF360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Git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3C33C-5E4F-E2C4-6053-DD7849C3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um sistema de controle de versão que permite rastrear as alterações feitas em seus arquivos ao longo do tempo.</a:t>
            </a:r>
          </a:p>
          <a:p>
            <a:r>
              <a:rPr lang="pt-BR" dirty="0"/>
              <a:t>Com o </a:t>
            </a:r>
            <a:r>
              <a:rPr lang="pt-BR" dirty="0" err="1"/>
              <a:t>Git</a:t>
            </a:r>
            <a:r>
              <a:rPr lang="pt-BR" dirty="0"/>
              <a:t>, você pode reverter para vários estados de seus arquivos (como se usasse uma máquina do tempo).</a:t>
            </a:r>
          </a:p>
          <a:p>
            <a:r>
              <a:rPr lang="pt-BR" dirty="0"/>
              <a:t>Você também pode fazer uma cópia do arquivo, fazer alterações nessa cópia e mesclar essas alterações na versão original.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A2B143-5871-C007-6AF0-DE491CD9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D9B7AB-5F21-662C-7021-59278AA3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7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97CD-936E-0AD7-A945-EA199ADF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instalar o </a:t>
            </a:r>
            <a:r>
              <a:rPr lang="pt-BR" b="1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696A4-6871-FAEB-5F4E-A506CA2A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usar o </a:t>
            </a:r>
            <a:r>
              <a:rPr lang="pt-BR" dirty="0" err="1"/>
              <a:t>Git</a:t>
            </a:r>
            <a:r>
              <a:rPr lang="pt-BR" dirty="0"/>
              <a:t>, você precisa instalá-lo em seu computador. Para fazer isso, você pode baixar a versão mais recente no </a:t>
            </a:r>
            <a:r>
              <a:rPr lang="pt-BR" dirty="0">
                <a:hlinkClick r:id="rId2"/>
              </a:rPr>
              <a:t>site da web oficial</a:t>
            </a:r>
            <a:r>
              <a:rPr lang="pt-BR" dirty="0"/>
              <a:t>. Você pode fazer o download para o seu sistema operacional a partir das opções fornecidas.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D9FE06-E16C-DB17-049F-41F7593A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5EC02A-77B1-8CC8-D577-5BED0C4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8D44-1647-3FC6-2C30-98F232B7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configuraNDO</a:t>
            </a:r>
            <a:r>
              <a:rPr lang="pt-BR" b="1" dirty="0"/>
              <a:t> o </a:t>
            </a:r>
            <a:r>
              <a:rPr lang="pt-BR" b="1" dirty="0" err="1"/>
              <a:t>Git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104F6-7324-E817-3C82-466D992F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–version (</a:t>
            </a:r>
            <a:r>
              <a:rPr lang="pt-BR" dirty="0"/>
              <a:t>Ele mostra a versão atual instalada no seu PC.)</a:t>
            </a:r>
          </a:p>
          <a:p>
            <a:r>
              <a:rPr lang="pt-BR" dirty="0"/>
              <a:t>A próxima coisa que você precisa fazer é definir seu nome de usuário e endereço de e-mail. O </a:t>
            </a:r>
            <a:r>
              <a:rPr lang="pt-BR" dirty="0" err="1"/>
              <a:t>Git</a:t>
            </a:r>
            <a:r>
              <a:rPr lang="pt-BR" dirty="0"/>
              <a:t> usará essas informações para identificar quem fez alterações específicas nos arquivos.</a:t>
            </a:r>
            <a:endParaRPr lang="en-US" dirty="0"/>
          </a:p>
          <a:p>
            <a:r>
              <a:rPr lang="pt-BR" dirty="0"/>
              <a:t>Para definir seu nome de usuário, digite e execute estes comandos: </a:t>
            </a:r>
          </a:p>
          <a:p>
            <a:pPr lvl="1"/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config</a:t>
            </a:r>
            <a:r>
              <a:rPr lang="pt-BR" b="1" dirty="0"/>
              <a:t> --global user.name "SEU_NOME_DE_USUARIO" </a:t>
            </a:r>
          </a:p>
          <a:p>
            <a:pPr lvl="1"/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config</a:t>
            </a:r>
            <a:r>
              <a:rPr lang="pt-BR" b="1" dirty="0"/>
              <a:t> --global </a:t>
            </a:r>
            <a:r>
              <a:rPr lang="pt-BR" b="1" dirty="0" err="1"/>
              <a:t>user.email</a:t>
            </a:r>
            <a:r>
              <a:rPr lang="pt-BR" b="1" dirty="0"/>
              <a:t> "SEU_E-MAIL".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E57EF8-26BA-B0DD-E1FE-445BED9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8B0ADB-94CC-C3BC-DAA0-CE667F44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6E04-BABC-C4C6-4B07-D8AC2FA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criar e inicializar um projeto no </a:t>
            </a:r>
            <a:r>
              <a:rPr lang="pt-BR" b="1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0B4A7-0873-0DF7-2372-117C38C8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Vamos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pasta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diretório</a:t>
            </a:r>
            <a:endParaRPr lang="en-US" dirty="0"/>
          </a:p>
          <a:p>
            <a:r>
              <a:rPr lang="pt-BR" dirty="0"/>
              <a:t>Agora, para inicializar um repositório do seu projeto, basta executar </a:t>
            </a:r>
            <a:r>
              <a:rPr lang="pt-BR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git</a:t>
            </a:r>
            <a:r>
              <a:rPr lang="pt-BR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pt-BR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init</a:t>
            </a:r>
            <a:r>
              <a:rPr lang="pt-BR" dirty="0"/>
              <a:t>. Isso dirá ao </a:t>
            </a:r>
            <a:r>
              <a:rPr lang="pt-BR" dirty="0" err="1"/>
              <a:t>Git</a:t>
            </a:r>
            <a:r>
              <a:rPr lang="pt-BR" dirty="0"/>
              <a:t> para começar a observar seus arquivos a cada alteração que ocorrer.</a:t>
            </a:r>
          </a:p>
          <a:p>
            <a:r>
              <a:rPr lang="pt-BR" dirty="0"/>
              <a:t>Agora criaremos arquivos em nosso diretório, os quais queremos que o </a:t>
            </a:r>
            <a:r>
              <a:rPr lang="pt-BR" dirty="0" err="1"/>
              <a:t>git</a:t>
            </a:r>
            <a:r>
              <a:rPr lang="pt-BR" dirty="0"/>
              <a:t> rastreie.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E756E-D0A8-0B8A-E82A-9401DE58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A0D2F-FFE7-41F7-1E42-0A4F18C0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FDE48-38A4-03C8-589F-D75AF49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o GitHub?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D09F0-D179-B9D1-C7E8-30DFCD61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GitHub é um serviço de hospedagem on-line para repositórios do </a:t>
            </a:r>
            <a:r>
              <a:rPr lang="pt-BR" dirty="0" err="1"/>
              <a:t>Git</a:t>
            </a:r>
            <a:r>
              <a:rPr lang="pt-BR" dirty="0"/>
              <a:t>. </a:t>
            </a:r>
          </a:p>
          <a:p>
            <a:r>
              <a:rPr lang="pt-BR" dirty="0"/>
              <a:t>Em resumo, o GitHub permite que você armazene seu repositório em sua plataforma. Outro recurso incrível que vem com o GitHub é a capacidade de colaborar com outros desenvolvedores de qualquer local.</a:t>
            </a:r>
          </a:p>
          <a:p>
            <a:r>
              <a:rPr lang="pt-BR" dirty="0"/>
              <a:t>Agora que criamos e inicializamos nosso projeto localmente, vamos enviá-lo para o GitHub.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6E676E-A694-044E-7C88-A705B746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3D6E81-08B8-92C1-CF89-B8F16A0A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947C5-0557-5A8C-4F3B-6FD95E23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enviar um repositório para o 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04408-B003-5522-0574-01FA47B3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601"/>
            <a:ext cx="9905998" cy="3627438"/>
          </a:xfrm>
        </p:spPr>
        <p:txBody>
          <a:bodyPr/>
          <a:lstStyle/>
          <a:p>
            <a:r>
              <a:rPr lang="pt-BR" b="1" dirty="0"/>
              <a:t>Passo 1 – Crie uma conta no GitHub;</a:t>
            </a:r>
          </a:p>
          <a:p>
            <a:r>
              <a:rPr lang="pt-BR" b="1" dirty="0"/>
              <a:t>Passo 2 – Crie um repositório;</a:t>
            </a:r>
          </a:p>
          <a:p>
            <a:r>
              <a:rPr lang="pt-BR" b="1" dirty="0"/>
              <a:t>Passo 3 – Adicionar e confirmar arquivos</a:t>
            </a:r>
          </a:p>
          <a:p>
            <a:pPr lvl="1"/>
            <a:r>
              <a:rPr lang="pt-BR" b="1" dirty="0" err="1"/>
              <a:t>Committed</a:t>
            </a:r>
            <a:endParaRPr lang="pt-BR" b="1" dirty="0"/>
          </a:p>
          <a:p>
            <a:pPr lvl="1"/>
            <a:r>
              <a:rPr lang="pt-BR" b="1" dirty="0" err="1"/>
              <a:t>Modified</a:t>
            </a:r>
            <a:endParaRPr lang="pt-BR" b="1" dirty="0"/>
          </a:p>
          <a:p>
            <a:pPr lvl="1"/>
            <a:r>
              <a:rPr lang="pt-BR" b="1" dirty="0" err="1"/>
              <a:t>Staged</a:t>
            </a:r>
            <a:endParaRPr lang="pt-BR" b="1" dirty="0"/>
          </a:p>
          <a:p>
            <a:r>
              <a:rPr lang="pt-BR" b="1" dirty="0"/>
              <a:t>Passo 4 – Envie o repositório para o GitHub</a:t>
            </a:r>
          </a:p>
          <a:p>
            <a:pPr marL="457200" lvl="1" indent="0">
              <a:buNone/>
            </a:pPr>
            <a:endParaRPr lang="pt-BR" b="1" dirty="0"/>
          </a:p>
          <a:p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582A9E-31CC-BDAE-D9EE-D9024FA1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6C983C-45AD-C898-AD23-055E185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648AB-500E-7ADC-F4D6-3D43B581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21" y="639762"/>
            <a:ext cx="9905998" cy="5578476"/>
          </a:xfrm>
        </p:spPr>
        <p:txBody>
          <a:bodyPr>
            <a:normAutofit/>
          </a:bodyPr>
          <a:lstStyle/>
          <a:p>
            <a:r>
              <a:rPr lang="pt-BR" dirty="0"/>
              <a:t>Antes de "adicionar" e "confirmar" nossos arquivos, você precisa entender os estágios de um arquivo que está sendo rastreado pelo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b="1" dirty="0"/>
              <a:t>Estado confirmado (</a:t>
            </a:r>
            <a:r>
              <a:rPr lang="pt-BR" b="1" dirty="0" err="1"/>
              <a:t>committed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Um arquivo está no estado </a:t>
            </a:r>
            <a:r>
              <a:rPr lang="pt-BR" b="1" dirty="0"/>
              <a:t>confirmado </a:t>
            </a:r>
            <a:r>
              <a:rPr lang="pt-BR" dirty="0"/>
              <a:t>quando todas as alterações feitas no arquivo foram salvas no repositório local. Os arquivos no estágio confirmado são arquivos prontos para serem enviados para o repositório remoto (no GitHub).</a:t>
            </a:r>
          </a:p>
          <a:p>
            <a:r>
              <a:rPr lang="pt-BR" b="1" dirty="0"/>
              <a:t>Estado modificado (</a:t>
            </a:r>
            <a:r>
              <a:rPr lang="pt-BR" b="1" dirty="0" err="1"/>
              <a:t>modified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Um arquivo no estado </a:t>
            </a:r>
            <a:r>
              <a:rPr lang="pt-BR" b="1" dirty="0"/>
              <a:t>modificado</a:t>
            </a:r>
            <a:r>
              <a:rPr lang="pt-BR" dirty="0"/>
              <a:t> tem algumas alterações feitas nele, mas ainda não foi salvo. Isso significa que o estado do arquivo foi alterado de seu estado anterior no estado confirmado.</a:t>
            </a:r>
          </a:p>
          <a:p>
            <a:r>
              <a:rPr lang="pt-BR" b="1" dirty="0"/>
              <a:t>Estado preparado (</a:t>
            </a:r>
            <a:r>
              <a:rPr lang="pt-BR" b="1" dirty="0" err="1"/>
              <a:t>staged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Um arquivo no estado </a:t>
            </a:r>
            <a:r>
              <a:rPr lang="pt-BR" b="1" dirty="0"/>
              <a:t>preparado </a:t>
            </a:r>
            <a:r>
              <a:rPr lang="pt-BR" dirty="0"/>
              <a:t>significa que está pronto para ser confirmado. Nesse estado, todas as alterações necessárias foram feitas. Portanto, o próximo passo é mover o arquivo para o estado de confirmação.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B1F25A-BAE7-73DE-5932-8B295165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Professor: Eng. Kevin Guimarães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F4A909-E102-6AE2-5802-877DBB50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1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70</TotalTime>
  <Words>999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Malha</vt:lpstr>
      <vt:lpstr>Introdução a GIT e GITHUB</vt:lpstr>
      <vt:lpstr>Introdução</vt:lpstr>
      <vt:lpstr>O que é Git?</vt:lpstr>
      <vt:lpstr>Como instalar o Git</vt:lpstr>
      <vt:lpstr>configuraNDO o Git </vt:lpstr>
      <vt:lpstr>Como criar e inicializar um projeto no Git</vt:lpstr>
      <vt:lpstr>O que é o GitHub?</vt:lpstr>
      <vt:lpstr>Como enviar um repositório para o GitHub</vt:lpstr>
      <vt:lpstr>Apresentação do PowerPoint</vt:lpstr>
      <vt:lpstr>Como adicionar arquivos ao Git</vt:lpstr>
      <vt:lpstr>Apresentação do PowerPoint</vt:lpstr>
      <vt:lpstr>Como confirmar (commit) arquivos no Git </vt:lpstr>
      <vt:lpstr>Passo 4 – Envie o repositório para o GitHub </vt:lpstr>
      <vt:lpstr>Alterando um ARQUIVO</vt:lpstr>
      <vt:lpstr>VAMOS TREINAR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Guimarães</dc:creator>
  <cp:lastModifiedBy>Kevin Guimarães</cp:lastModifiedBy>
  <cp:revision>1</cp:revision>
  <dcterms:created xsi:type="dcterms:W3CDTF">2024-07-24T12:19:10Z</dcterms:created>
  <dcterms:modified xsi:type="dcterms:W3CDTF">2024-07-24T13:30:06Z</dcterms:modified>
</cp:coreProperties>
</file>