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EDC38-439D-45D1-81B5-A3BA73B1AF62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990A0-D5BC-457A-B361-4FF49B33D3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55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F7FC7-76A5-49B9-15EE-F819B8F6D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E71DEB-30CE-3D33-4DCD-89073C933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A50EA3-5EBC-1AE6-4988-B6C322DB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595C9-3D21-4590-88EF-1A3E5D76B4BC}" type="datetime1">
              <a:rPr lang="pt-BR" smtClean="0"/>
              <a:t>25/09/2025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AF1F8C-043C-8BE7-734B-B8CB7F78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Eng. Kevin de Souza Guimarães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19FAF6-D247-A2AA-DEA5-ED06910D8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7A06-4291-4519-873A-2987A9297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72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0515B-060F-D307-FE28-76B50265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330150-CD1A-B3AD-6B8C-86CBC12A4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195BD1-123D-8946-25B3-8C0F63C4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DD3E-4B1D-49F1-913A-3DC4B0503543}" type="datetime1">
              <a:rPr lang="pt-BR" smtClean="0"/>
              <a:t>25/09/2025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473942-CA17-80CD-BED4-2034AC27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Eng. Kevin de Souza Guimarães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941B27-04BF-EC7C-79DC-15A5A0CA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7A06-4291-4519-873A-2987A9297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81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7E89F8-D643-F560-A689-A68DEC54F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514C3C-5446-A889-B4B6-3F5F445098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04EBF1-45D9-D533-4102-7CEFA6E0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07E6-C610-46FE-BA8B-1E76A6AB9CE1}" type="datetime1">
              <a:rPr lang="pt-BR" smtClean="0"/>
              <a:t>25/09/2025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7A73EE-1DDF-ABEB-F976-E1F716EC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Eng. Kevin de Souza Guimarães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A70268-3E4A-F714-8BA6-EBE30A93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7A06-4291-4519-873A-2987A9297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219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47629-723A-2F42-209B-3F61E2E7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7C7F8E-554F-ABFC-6662-D37DD9010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89D0A1-77BB-3D3D-7717-361C37E29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75D-FBFC-465C-91D2-5C27243844D9}" type="datetime1">
              <a:rPr lang="pt-BR" smtClean="0"/>
              <a:t>25/09/2025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60BDC5-F0A8-C699-35F2-E2E21B4E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Eng. Kevin de Souza Guimarães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ABCC46-B197-F267-E2CB-332D4B5F9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7A06-4291-4519-873A-2987A9297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42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C2873-196F-3314-20BB-95FCF8B5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FC868AB-8F93-D42D-AF51-0A5E51CA6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55BD5C-13E8-02CB-504F-C2161F7E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042A-30A1-499A-AE12-C119E6F7E8E5}" type="datetime1">
              <a:rPr lang="pt-BR" smtClean="0"/>
              <a:t>25/09/2025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526DA7-F0D1-131B-1E03-66571ADD9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Eng. Kevin de Souza Guimarães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22DBA7-D80A-EB84-2C67-FE2B3EB2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7A06-4291-4519-873A-2987A9297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39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60226-7780-1F57-8281-6B15D8E8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427ABC-E319-ADAE-9287-6094FF3BC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572742-920C-7AF3-ADD6-308104248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FB6BFD-C957-D62A-629F-8CD58FBD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D8D7-9ECB-4BB2-A449-1F0F4040B523}" type="datetime1">
              <a:rPr lang="pt-BR" smtClean="0"/>
              <a:t>25/09/2025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DFB5A7-7077-7578-EDE5-48390C43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Eng. Kevin de Souza Guimarães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702414-4649-8C0B-1F45-A65C8036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7A06-4291-4519-873A-2987A9297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4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4478C-056A-DA9D-913F-873752F8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91B4F5-6170-2026-A6E3-3A74E55E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0F1E50-9478-8289-69A6-26C953003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52251D-E861-9C54-E5BE-565A99CAD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76D44F1-989B-2A38-4DF7-3945A2D06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AFC71F-31D6-D039-0435-4CEFC08A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4DF1C-84BC-414D-BBFC-C4398C823721}" type="datetime1">
              <a:rPr lang="pt-BR" smtClean="0"/>
              <a:t>25/09/2025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9479628-BF5D-D352-7AFD-4C78B130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Eng. Kevin de Souza Guimarães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050FC0-7D85-8409-1662-00FCFFF1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7A06-4291-4519-873A-2987A9297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10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FDA214-939E-D7FE-3623-EA6B4D5A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16F000-0643-2403-B08A-777D7B35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1D6B-F9B5-4884-B361-5778B10086A7}" type="datetime1">
              <a:rPr lang="pt-BR" smtClean="0"/>
              <a:t>25/09/2025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AE2466-7B40-774A-0F1E-D3F9C3D0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Eng. Kevin de Souza Guimarães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E20294-70F6-5F5D-52C2-73CEA285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7A06-4291-4519-873A-2987A9297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058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3977FBB-FD88-861A-B87D-6AE4766C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E78CD-C1AA-44BD-98C7-A9F250F42415}" type="datetime1">
              <a:rPr lang="pt-BR" smtClean="0"/>
              <a:t>25/09/2025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993F316-C2E5-5180-0B7A-BA7142E91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Eng. Kevin de Souza Guimarães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0ADE37-C145-B5FF-4A61-53530275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7A06-4291-4519-873A-2987A9297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428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55E73-B7BF-C875-5717-352929D1C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DCDB23-F9C0-66FA-7F66-1AF4C80CB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746910-E43E-EEF8-C5B9-88D38D46C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BEEFA3-E932-1CB3-4FC7-98771823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9EB58-DE3A-4F1A-BCCA-ECB5C16DC0E5}" type="datetime1">
              <a:rPr lang="pt-BR" smtClean="0"/>
              <a:t>25/09/2025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BE32C3-218D-1F97-C7A6-1A4B1784F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Eng. Kevin de Souza Guimarães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9A2628-B644-ADD4-1E90-0EB2E35D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7A06-4291-4519-873A-2987A9297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548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AF40F-904E-8D54-48C8-A7A96B933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00A2A4-60CA-A91F-5561-3DD573074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CBEC0E2-7BF8-F610-EEC7-1A2C94821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A88EFB-592F-A200-6AF4-65D4D702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4220A-33D7-4232-BA5D-07CA33CDB005}" type="datetime1">
              <a:rPr lang="pt-BR" smtClean="0"/>
              <a:t>25/09/2025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58C0AC-C75E-0382-EE1C-B95CDA552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Eng. Kevin de Souza Guimarães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D3EE36-BB21-B90A-9B20-72C1D273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A7A06-4291-4519-873A-2987A9297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68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83CE16-4325-C242-4224-0CF6BFB85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912CF5-F12C-24BA-BE7B-5B7DFD186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EE4542-C3E4-10BE-CD38-E322735A7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3275E4-182D-40A6-A086-C60562E6D9B0}" type="datetime1">
              <a:rPr lang="pt-BR" smtClean="0"/>
              <a:t>25/09/2025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C848DF-5F8B-FE04-9A07-D380CEF5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Eng. Kevin de Souza Guimarães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AA4783-5BDB-E99F-9A21-905B8A5A59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0A7A06-4291-4519-873A-2987A92972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4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15B8B6-2B3B-8556-8A20-C3BAFF0ED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pt-BR" sz="5400"/>
              <a:t>Internet das Coisas (IoT)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B3E89D-BB81-DD9F-2752-E6DD9782E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Internet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Things</a:t>
            </a:r>
            <a:endParaRPr lang="pt-BR"/>
          </a:p>
        </p:txBody>
      </p:sp>
      <p:pic>
        <p:nvPicPr>
          <p:cNvPr id="7" name="Picture 6" descr="Tela de fundo do windows 3D do computador">
            <a:extLst>
              <a:ext uri="{FF2B5EF4-FFF2-40B4-BE49-F238E27FC236}">
                <a16:creationId xmlns:a16="http://schemas.microsoft.com/office/drawing/2014/main" id="{5AF4A2CA-4E6D-89C1-EE09-B4D63F8C69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606" r="44194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03B48C1-F882-54CE-2245-95B73168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Eng. Kevin de Souza Guimarães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23581B-3E16-3B39-0F5F-1CF80CBB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0A7A06-4291-4519-873A-2987A92972A8}" type="slidenum">
              <a:rPr lang="pt-BR" smtClean="0"/>
              <a:pPr>
                <a:spcAft>
                  <a:spcPts val="600"/>
                </a:spcAft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81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C7FE5B-351E-6A25-171D-7977D6DD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BR" sz="4100">
                <a:solidFill>
                  <a:srgbClr val="FFFFFF"/>
                </a:solidFill>
              </a:rPr>
              <a:t>Apresentação</a:t>
            </a:r>
          </a:p>
        </p:txBody>
      </p:sp>
      <p:sp>
        <p:nvSpPr>
          <p:cNvPr id="23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524A83-F9E1-AB58-1F9D-FC5FAEFE8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b="1"/>
              <a:t>Introdução à IoT</a:t>
            </a:r>
          </a:p>
          <a:p>
            <a:pPr lvl="1"/>
            <a:r>
              <a:rPr lang="pt-BR"/>
              <a:t>Conceito de Internet das Coisas</a:t>
            </a:r>
          </a:p>
          <a:p>
            <a:pPr lvl="1"/>
            <a:r>
              <a:rPr lang="pt-BR"/>
              <a:t>Histórico e evolução</a:t>
            </a:r>
          </a:p>
          <a:p>
            <a:pPr lvl="1"/>
            <a:r>
              <a:rPr lang="pt-BR"/>
              <a:t>Impacto no cotidiano e na indústria</a:t>
            </a:r>
          </a:p>
          <a:p>
            <a:pPr lvl="1"/>
            <a:endParaRPr lang="pt-BR"/>
          </a:p>
          <a:p>
            <a:r>
              <a:rPr lang="pt-BR" b="1"/>
              <a:t>Arquitetura de Sistemas IoT</a:t>
            </a:r>
          </a:p>
          <a:p>
            <a:pPr lvl="1"/>
            <a:r>
              <a:rPr lang="pt-BR"/>
              <a:t>Componentes principais</a:t>
            </a:r>
          </a:p>
          <a:p>
            <a:pPr lvl="1"/>
            <a:r>
              <a:rPr lang="pt-BR"/>
              <a:t>Dispositivos, sensores e atuadores</a:t>
            </a:r>
          </a:p>
          <a:p>
            <a:pPr lvl="1"/>
            <a:r>
              <a:rPr lang="pt-BR"/>
              <a:t>Protocolos de comunicação</a:t>
            </a:r>
          </a:p>
          <a:p>
            <a:pPr lvl="1"/>
            <a:endParaRPr lang="pt-BR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B69E7F-539A-D11F-16BE-00604233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Eng. Kevin de Souza Guimarães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34EF593-0779-7481-85F4-0233258D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0A7A06-4291-4519-873A-2987A92972A8}" type="slidenum">
              <a:rPr lang="pt-BR" smtClean="0"/>
              <a:pPr>
                <a:spcAft>
                  <a:spcPts val="600"/>
                </a:spcAft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650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6234DA-1421-C12E-BF2C-C15B38AB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b="1" dirty="0"/>
              <a:t>Redes de IoT</a:t>
            </a:r>
          </a:p>
          <a:p>
            <a:pPr lvl="1"/>
            <a:r>
              <a:rPr lang="pt-BR" dirty="0"/>
              <a:t>Modelos de rede</a:t>
            </a:r>
          </a:p>
          <a:p>
            <a:pPr lvl="1"/>
            <a:r>
              <a:rPr lang="pt-BR" dirty="0"/>
              <a:t>Topologias mais utilizadas</a:t>
            </a:r>
          </a:p>
          <a:p>
            <a:pPr lvl="1"/>
            <a:r>
              <a:rPr lang="pt-BR" dirty="0"/>
              <a:t>Conectividade e escalabilidade</a:t>
            </a:r>
          </a:p>
          <a:p>
            <a:endParaRPr lang="pt-BR" b="1" dirty="0"/>
          </a:p>
          <a:p>
            <a:r>
              <a:rPr lang="pt-BR" b="1" dirty="0"/>
              <a:t>Segurança em IoT</a:t>
            </a:r>
          </a:p>
          <a:p>
            <a:pPr lvl="1"/>
            <a:r>
              <a:rPr lang="pt-BR" dirty="0"/>
              <a:t>Desafios de segurança</a:t>
            </a:r>
          </a:p>
          <a:p>
            <a:pPr lvl="1"/>
            <a:r>
              <a:rPr lang="pt-BR" dirty="0"/>
              <a:t>Vulnerabilidades comuns</a:t>
            </a:r>
          </a:p>
          <a:p>
            <a:pPr lvl="1"/>
            <a:r>
              <a:rPr lang="pt-BR" dirty="0"/>
              <a:t>Principais ameaças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88147F-4A9D-F13C-CB47-E819F437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Eng. Kevin de Souza Guimarães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C6241F-CF74-8EAD-3359-98CA2B2E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0A7A06-4291-4519-873A-2987A92972A8}" type="slidenum">
              <a:rPr lang="pt-BR" smtClean="0"/>
              <a:pPr>
                <a:spcAft>
                  <a:spcPts val="600"/>
                </a:spcAft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91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053437-A9E1-C990-3087-1C4AD889B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b="1" dirty="0"/>
              <a:t>Desenvolvimento de Aplicações IoT</a:t>
            </a:r>
          </a:p>
          <a:p>
            <a:pPr lvl="1"/>
            <a:r>
              <a:rPr lang="pt-BR" dirty="0"/>
              <a:t>Plataformas de desenvolvimento</a:t>
            </a:r>
          </a:p>
          <a:p>
            <a:pPr lvl="1"/>
            <a:r>
              <a:rPr lang="pt-BR" dirty="0"/>
              <a:t>Linguagens de programação utilizadas</a:t>
            </a:r>
          </a:p>
          <a:p>
            <a:pPr lvl="1"/>
            <a:r>
              <a:rPr lang="pt-BR" dirty="0"/>
              <a:t>Casos práticos de implementação</a:t>
            </a:r>
          </a:p>
          <a:p>
            <a:endParaRPr lang="pt-BR" b="1" dirty="0"/>
          </a:p>
          <a:p>
            <a:r>
              <a:rPr lang="pt-BR" b="1" dirty="0"/>
              <a:t>Análise de Dados em IoT</a:t>
            </a:r>
          </a:p>
          <a:p>
            <a:pPr lvl="1"/>
            <a:r>
              <a:rPr lang="pt-BR" dirty="0"/>
              <a:t>Coleta de dados dos dispositivos</a:t>
            </a:r>
          </a:p>
          <a:p>
            <a:pPr lvl="1"/>
            <a:r>
              <a:rPr lang="pt-BR" dirty="0"/>
              <a:t>Processamento em tempo real</a:t>
            </a:r>
          </a:p>
          <a:p>
            <a:pPr lvl="1"/>
            <a:r>
              <a:rPr lang="pt-BR" dirty="0"/>
              <a:t>Análise para tomada de decisão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8E73C6D-96A8-C97D-5D0B-A4CA4ECB9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Eng. Kevin de Souza Guimarães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537CE0-1111-5EA1-1226-3C6F4E33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0A7A06-4291-4519-873A-2987A92972A8}" type="slidenum">
              <a:rPr lang="pt-BR" smtClean="0"/>
              <a:pPr>
                <a:spcAft>
                  <a:spcPts val="600"/>
                </a:spcAft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32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6EA7C4-DD6A-D09C-79A4-C08F491B8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pt-BR" b="1" dirty="0"/>
              <a:t>Casos de Uso de IoT</a:t>
            </a:r>
          </a:p>
          <a:p>
            <a:pPr lvl="1"/>
            <a:r>
              <a:rPr lang="pt-BR" dirty="0"/>
              <a:t>Saúde e bem-estar</a:t>
            </a:r>
          </a:p>
          <a:p>
            <a:pPr lvl="1"/>
            <a:r>
              <a:rPr lang="pt-BR" dirty="0"/>
              <a:t>Indústria 4.0</a:t>
            </a:r>
          </a:p>
          <a:p>
            <a:pPr lvl="1"/>
            <a:r>
              <a:rPr lang="pt-BR" dirty="0"/>
              <a:t>Agricultura inteligente</a:t>
            </a:r>
          </a:p>
          <a:p>
            <a:pPr lvl="1"/>
            <a:r>
              <a:rPr lang="pt-BR" dirty="0"/>
              <a:t>Transporte e logística</a:t>
            </a:r>
          </a:p>
          <a:p>
            <a:pPr lvl="1"/>
            <a:r>
              <a:rPr lang="pt-BR" dirty="0"/>
              <a:t>Automação residencial</a:t>
            </a:r>
          </a:p>
          <a:p>
            <a:endParaRPr lang="pt-BR" dirty="0"/>
          </a:p>
          <a:p>
            <a:r>
              <a:rPr lang="pt-BR" b="1" dirty="0"/>
              <a:t>Tendências e Futuro da IoT</a:t>
            </a:r>
          </a:p>
          <a:p>
            <a:pPr lvl="1"/>
            <a:r>
              <a:rPr lang="pt-BR" dirty="0"/>
              <a:t>Avanços tecnológicos</a:t>
            </a:r>
          </a:p>
          <a:p>
            <a:pPr lvl="1"/>
            <a:r>
              <a:rPr lang="pt-BR" dirty="0"/>
              <a:t>Novas oportunidades de mercado</a:t>
            </a:r>
          </a:p>
          <a:p>
            <a:pPr lvl="1"/>
            <a:r>
              <a:rPr lang="pt-BR" dirty="0"/>
              <a:t>Desafios e perspectivas futuras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2B520F2-4E78-3103-0221-F5228978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BR"/>
              <a:t>Eng. Kevin de Souza Guimarães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25CF27-44E1-6AEF-4792-A76D83ADF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0A7A06-4291-4519-873A-2987A92972A8}" type="slidenum">
              <a:rPr lang="pt-BR" smtClean="0"/>
              <a:pPr>
                <a:spcAft>
                  <a:spcPts val="600"/>
                </a:spcAft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7722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AB6C17-2B36-DBF5-4A8A-D071964B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BR" sz="5400"/>
              <a:t>Calendário 	</a:t>
            </a:r>
          </a:p>
        </p:txBody>
      </p:sp>
      <p:pic>
        <p:nvPicPr>
          <p:cNvPr id="7" name="Picture 6" descr="Um pin vermelho está fixado em uma data do calendário">
            <a:extLst>
              <a:ext uri="{FF2B5EF4-FFF2-40B4-BE49-F238E27FC236}">
                <a16:creationId xmlns:a16="http://schemas.microsoft.com/office/drawing/2014/main" id="{15329F99-B41E-E61E-CB87-4D20A0670C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670" r="-1" b="-1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330D17-AC84-1A4E-9F03-FBC74F02D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endParaRPr lang="pt-BR" sz="22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BC5115-55E8-ED11-B458-57DC5CE3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7762" y="6356350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t-BR"/>
              <a:t>Eng. Kevin de Souza Guimarães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26CF91-08BB-6091-D75D-F490F9EA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2978" y="6356350"/>
            <a:ext cx="130082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0A7A06-4291-4519-873A-2987A92972A8}" type="slidenum">
              <a:rPr lang="pt-BR" smtClean="0"/>
              <a:pPr>
                <a:spcAft>
                  <a:spcPts val="600"/>
                </a:spcAft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723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173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do Office</vt:lpstr>
      <vt:lpstr>Internet das Coisas (IoT)</vt:lpstr>
      <vt:lpstr>Apresentação</vt:lpstr>
      <vt:lpstr>Apresentação do PowerPoint</vt:lpstr>
      <vt:lpstr>Apresentação do PowerPoint</vt:lpstr>
      <vt:lpstr>Apresentação do PowerPoint</vt:lpstr>
      <vt:lpstr>Calendário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Guimarães</dc:creator>
  <cp:lastModifiedBy>Kevin Guimarães</cp:lastModifiedBy>
  <cp:revision>2</cp:revision>
  <dcterms:created xsi:type="dcterms:W3CDTF">2025-09-25T16:38:36Z</dcterms:created>
  <dcterms:modified xsi:type="dcterms:W3CDTF">2025-09-25T17:36:04Z</dcterms:modified>
</cp:coreProperties>
</file>