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315" r:id="rId3"/>
    <p:sldId id="2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" autoAdjust="0"/>
    <p:restoredTop sz="94660"/>
  </p:normalViewPr>
  <p:slideViewPr>
    <p:cSldViewPr>
      <p:cViewPr varScale="1">
        <p:scale>
          <a:sx n="81" d="100"/>
          <a:sy n="81" d="100"/>
        </p:scale>
        <p:origin x="230" y="58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100842" y="1988840"/>
            <a:ext cx="11990312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结合分类和定位任务的目标检测方法研究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毕设验收汇报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324036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已完成的实验内容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503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基准网络消融对比实验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基准网络子模块消融实验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中期前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）正样本分配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top-k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对比实验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中期后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NMS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阶段对比实验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中期后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正样本回归框中心集聚训练策略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=&gt;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改造网络对比实验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中期前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正样本语义中心加权训练策略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）改造网络对比实验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中期后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）两种加权方式对比实验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中期后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优化框质量对比实验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）改造网络对比实验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中期后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based+based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free+based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对比实验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中期后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定位分布一般化对比实验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=&gt;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改造网络对比实验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中期后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15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162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华文仿宋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宋 枭炜</cp:lastModifiedBy>
  <cp:revision>133</cp:revision>
  <dcterms:created xsi:type="dcterms:W3CDTF">2015-06-04T10:33:32Z</dcterms:created>
  <dcterms:modified xsi:type="dcterms:W3CDTF">2022-06-04T02:32:57Z</dcterms:modified>
</cp:coreProperties>
</file>