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97" r:id="rId3"/>
    <p:sldId id="298" r:id="rId4"/>
    <p:sldId id="299" r:id="rId5"/>
    <p:sldId id="300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119" d="100"/>
          <a:sy n="119" d="100"/>
        </p:scale>
        <p:origin x="797" y="10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0D3984-697F-4B21-8FCA-24A62E71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28" y="2316409"/>
            <a:ext cx="6496720" cy="2088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4989BE-50B8-43FD-9039-87E27A4D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124744"/>
            <a:ext cx="5288738" cy="922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D34FA7-7024-4AC8-9813-89D17D29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4206"/>
            <a:ext cx="12192000" cy="2739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4F1812-F08E-47C6-AE05-8AF1EEA1BC14}"/>
              </a:ext>
            </a:extLst>
          </p:cNvPr>
          <p:cNvSpPr/>
          <p:nvPr/>
        </p:nvSpPr>
        <p:spPr>
          <a:xfrm>
            <a:off x="1415480" y="1844824"/>
            <a:ext cx="4608512" cy="2020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DF37BD-02B4-44FB-B62B-E73D9634C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0" y="3280270"/>
            <a:ext cx="11697714" cy="3368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077D1A-6CA9-4CA9-918D-84C1EBBF096D}"/>
              </a:ext>
            </a:extLst>
          </p:cNvPr>
          <p:cNvSpPr txBox="1"/>
          <p:nvPr/>
        </p:nvSpPr>
        <p:spPr>
          <a:xfrm>
            <a:off x="195910" y="222818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Weight reduce loss?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46CDD0-8BBB-4CCD-95D0-669CA4B7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177732"/>
            <a:ext cx="4027022" cy="29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077D1A-6CA9-4CA9-918D-84C1EBBF096D}"/>
              </a:ext>
            </a:extLst>
          </p:cNvPr>
          <p:cNvSpPr txBox="1"/>
          <p:nvPr/>
        </p:nvSpPr>
        <p:spPr>
          <a:xfrm>
            <a:off x="195910" y="222818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loss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D1B65-F666-4396-B988-2CCAAD2B8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32" y="836712"/>
            <a:ext cx="3017782" cy="20042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0BFF64-1CFE-4535-A6CF-C98F5B892F53}"/>
              </a:ext>
            </a:extLst>
          </p:cNvPr>
          <p:cNvSpPr/>
          <p:nvPr/>
        </p:nvSpPr>
        <p:spPr>
          <a:xfrm>
            <a:off x="1991544" y="1412776"/>
            <a:ext cx="936104" cy="7200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EC8D83-903D-475E-9C7C-88E7DA44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2" y="2996952"/>
            <a:ext cx="5471634" cy="6325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9B07DA-3E85-4499-9656-D63EC3091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1196752"/>
            <a:ext cx="5357324" cy="301778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DCACFF-7C76-4AF3-AFDB-30D3F9DD1838}"/>
              </a:ext>
            </a:extLst>
          </p:cNvPr>
          <p:cNvSpPr/>
          <p:nvPr/>
        </p:nvSpPr>
        <p:spPr>
          <a:xfrm>
            <a:off x="6672064" y="1412776"/>
            <a:ext cx="1224136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D7C528-5788-436D-AE96-31CE57CA4047}"/>
              </a:ext>
            </a:extLst>
          </p:cNvPr>
          <p:cNvSpPr/>
          <p:nvPr/>
        </p:nvSpPr>
        <p:spPr>
          <a:xfrm>
            <a:off x="8738009" y="3573016"/>
            <a:ext cx="1224136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E162961-B44C-454B-B3F3-254D225B6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4504890"/>
            <a:ext cx="5357324" cy="50828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DE9B024-8013-4D0B-986C-7960C4688FFF}"/>
              </a:ext>
            </a:extLst>
          </p:cNvPr>
          <p:cNvSpPr/>
          <p:nvPr/>
        </p:nvSpPr>
        <p:spPr>
          <a:xfrm>
            <a:off x="9120336" y="4523312"/>
            <a:ext cx="2304256" cy="2160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446131-454B-48EE-8288-C60166D5FB7D}"/>
              </a:ext>
            </a:extLst>
          </p:cNvPr>
          <p:cNvSpPr txBox="1"/>
          <p:nvPr/>
        </p:nvSpPr>
        <p:spPr>
          <a:xfrm>
            <a:off x="767408" y="1412776"/>
            <a:ext cx="105714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Loss = (</a:t>
            </a:r>
            <a:r>
              <a:rPr lang="en-US" altLang="zh-CN" sz="3600" dirty="0" err="1"/>
              <a:t>loss_cls</a:t>
            </a:r>
            <a:r>
              <a:rPr lang="en-US" altLang="zh-CN" sz="3600" dirty="0"/>
              <a:t> + </a:t>
            </a:r>
            <a:r>
              <a:rPr lang="en-US" altLang="zh-CN" sz="3600" dirty="0" err="1"/>
              <a:t>new_loss</a:t>
            </a:r>
            <a:r>
              <a:rPr lang="en-US" altLang="zh-CN" sz="3600" dirty="0"/>
              <a:t>) + </a:t>
            </a:r>
            <a:r>
              <a:rPr lang="en-US" altLang="zh-CN" sz="3600" dirty="0" err="1"/>
              <a:t>loss_reg</a:t>
            </a:r>
            <a:r>
              <a:rPr lang="en-US" altLang="zh-CN" sz="3600" dirty="0"/>
              <a:t> ?</a:t>
            </a:r>
          </a:p>
          <a:p>
            <a:endParaRPr lang="en-US" altLang="zh-CN" sz="3600" dirty="0"/>
          </a:p>
          <a:p>
            <a:r>
              <a:rPr lang="en-US" altLang="zh-CN" sz="3600" dirty="0"/>
              <a:t>Loss = </a:t>
            </a:r>
            <a:r>
              <a:rPr lang="en-US" altLang="zh-CN" sz="3600" dirty="0" err="1"/>
              <a:t>loss_cls</a:t>
            </a:r>
            <a:r>
              <a:rPr lang="en-US" altLang="zh-CN" sz="3600" dirty="0"/>
              <a:t>  + </a:t>
            </a:r>
            <a:r>
              <a:rPr lang="en-US" altLang="zh-CN" sz="3600" dirty="0" err="1"/>
              <a:t>loss_reg</a:t>
            </a:r>
            <a:r>
              <a:rPr lang="en-US" altLang="zh-CN" sz="3600" dirty="0"/>
              <a:t> + </a:t>
            </a:r>
            <a:r>
              <a:rPr lang="en-US" altLang="zh-CN" sz="3600" dirty="0" err="1"/>
              <a:t>new_loss</a:t>
            </a:r>
            <a:r>
              <a:rPr lang="en-US" altLang="zh-CN" sz="3600" dirty="0"/>
              <a:t>?</a:t>
            </a:r>
          </a:p>
          <a:p>
            <a:endParaRPr lang="en-US" altLang="zh-CN" sz="3600" dirty="0"/>
          </a:p>
          <a:p>
            <a:r>
              <a:rPr lang="zh-CN" altLang="en-US" sz="3600" dirty="0"/>
              <a:t>如何对</a:t>
            </a:r>
            <a:r>
              <a:rPr lang="en-US" altLang="zh-CN" sz="3600" dirty="0"/>
              <a:t>new loss</a:t>
            </a:r>
            <a:r>
              <a:rPr lang="zh-CN" altLang="en-US" sz="3600" dirty="0"/>
              <a:t>做标准化？是否有归一化的指标评判</a:t>
            </a:r>
            <a:endParaRPr lang="en-US" altLang="zh-CN" sz="3600" dirty="0"/>
          </a:p>
          <a:p>
            <a:r>
              <a:rPr lang="zh-CN" altLang="en-US" sz="3600" dirty="0"/>
              <a:t>样本点之间的聚集程度？</a:t>
            </a:r>
          </a:p>
        </p:txBody>
      </p:sp>
    </p:spTree>
    <p:extLst>
      <p:ext uri="{BB962C8B-B14F-4D97-AF65-F5344CB8AC3E}">
        <p14:creationId xmlns:p14="http://schemas.microsoft.com/office/powerpoint/2010/main" val="9502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64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123</cp:revision>
  <dcterms:created xsi:type="dcterms:W3CDTF">2015-06-04T10:33:32Z</dcterms:created>
  <dcterms:modified xsi:type="dcterms:W3CDTF">2022-03-25T05:36:22Z</dcterms:modified>
</cp:coreProperties>
</file>