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97" r:id="rId3"/>
    <p:sldId id="298" r:id="rId4"/>
    <p:sldId id="301" r:id="rId5"/>
    <p:sldId id="302" r:id="rId6"/>
    <p:sldId id="303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" autoAdjust="0"/>
    <p:restoredTop sz="94660"/>
  </p:normalViewPr>
  <p:slideViewPr>
    <p:cSldViewPr>
      <p:cViewPr varScale="1">
        <p:scale>
          <a:sx n="83" d="100"/>
          <a:sy n="83" d="100"/>
        </p:scale>
        <p:origin x="768" y="62"/>
      </p:cViewPr>
      <p:guideLst>
        <p:guide orient="horz" pos="2160"/>
        <p:guide pos="36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FD877-191C-4A49-99D3-13413F9799AA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46D-00E0-4F62-AEC2-A3489E0D5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689F19-3564-49F6-99D9-D5FF3AF8562F}"/>
              </a:ext>
            </a:extLst>
          </p:cNvPr>
          <p:cNvSpPr txBox="1"/>
          <p:nvPr/>
        </p:nvSpPr>
        <p:spPr>
          <a:xfrm>
            <a:off x="4248955" y="2359155"/>
            <a:ext cx="3694088" cy="10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进展讨论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D10BD-12E7-4A0B-99A8-94A0919ACC04}"/>
              </a:ext>
            </a:extLst>
          </p:cNvPr>
          <p:cNvSpPr txBox="1"/>
          <p:nvPr/>
        </p:nvSpPr>
        <p:spPr>
          <a:xfrm>
            <a:off x="3982279" y="4869160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18121598 </a:t>
            </a:r>
            <a:r>
              <a:rPr lang="zh-CN" altLang="en-US" dirty="0"/>
              <a:t>宋枭炜 计算机工程与科学学院</a:t>
            </a:r>
          </a:p>
        </p:txBody>
      </p:sp>
    </p:spTree>
    <p:extLst>
      <p:ext uri="{BB962C8B-B14F-4D97-AF65-F5344CB8AC3E}">
        <p14:creationId xmlns:p14="http://schemas.microsoft.com/office/powerpoint/2010/main" val="30133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39C2C97-C845-490E-8E50-6F1CA54A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54" y="1988840"/>
            <a:ext cx="4753214" cy="3724101"/>
          </a:xfrm>
          <a:prstGeom prst="rect">
            <a:avLst/>
          </a:prstGeom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6BE0A7-FA41-4B71-9B6B-C692822C475D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716301-2FCA-4978-B8B6-3A7BE0277B34}"/>
              </a:ext>
            </a:extLst>
          </p:cNvPr>
          <p:cNvSpPr txBox="1"/>
          <p:nvPr/>
        </p:nvSpPr>
        <p:spPr>
          <a:xfrm>
            <a:off x="460884" y="1196752"/>
            <a:ext cx="11270232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重构了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，使其独立于分类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，成为单独的一份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文件被配置文件引用。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AD413-37E5-43C1-B891-CF3940B4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1706059"/>
            <a:ext cx="6602225" cy="428966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019D47-65DD-4244-9725-F64EF693157A}"/>
              </a:ext>
            </a:extLst>
          </p:cNvPr>
          <p:cNvSpPr/>
          <p:nvPr/>
        </p:nvSpPr>
        <p:spPr>
          <a:xfrm>
            <a:off x="5375920" y="5234451"/>
            <a:ext cx="6602224" cy="7612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F1867-EED1-4B3C-9EC4-84718C2578CF}"/>
              </a:ext>
            </a:extLst>
          </p:cNvPr>
          <p:cNvSpPr txBox="1"/>
          <p:nvPr/>
        </p:nvSpPr>
        <p:spPr>
          <a:xfrm>
            <a:off x="5375920" y="6006098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修复了不存在正样本点对时的</a:t>
            </a:r>
            <a:r>
              <a:rPr lang="en-US" altLang="zh-CN" sz="1200" b="1" dirty="0"/>
              <a:t>nan</a:t>
            </a:r>
            <a:r>
              <a:rPr lang="zh-CN" altLang="en-US" sz="1200" b="1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70835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06F164-87E3-42BD-B7A3-227887469DC3}"/>
              </a:ext>
            </a:extLst>
          </p:cNvPr>
          <p:cNvSpPr txBox="1"/>
          <p:nvPr/>
        </p:nvSpPr>
        <p:spPr>
          <a:xfrm>
            <a:off x="695400" y="1186699"/>
            <a:ext cx="3528392" cy="462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针对不同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level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的特征图原本的距离特性，对每层的特征图各自进行了归一化（每一层距离的最大值归成一），同时在计算每个对应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正样本点对距离时计算的不是总和，而是平均距离，使得每次正样本点对距离计算的结果都在（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0-1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）之间。在每一层特征图上也是计算正样本对应的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类别数的平均距离，也是为了保证其在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0-1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之间。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542D81-B586-419F-A4E9-69E6A350E20E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D5DAB8A-7E2B-476F-B657-6ED9D3D2B32A}"/>
              </a:ext>
            </a:extLst>
          </p:cNvPr>
          <p:cNvGrpSpPr/>
          <p:nvPr/>
        </p:nvGrpSpPr>
        <p:grpSpPr>
          <a:xfrm>
            <a:off x="4943872" y="1196752"/>
            <a:ext cx="5040560" cy="2365540"/>
            <a:chOff x="4943872" y="1268760"/>
            <a:chExt cx="4671465" cy="20728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A78954D-BB36-4B70-BD85-AD593B554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3872" y="1268760"/>
              <a:ext cx="4671465" cy="207282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A5EC9FF-AB71-4E91-85F3-27F976C7B109}"/>
                </a:ext>
              </a:extLst>
            </p:cNvPr>
            <p:cNvSpPr/>
            <p:nvPr/>
          </p:nvSpPr>
          <p:spPr>
            <a:xfrm>
              <a:off x="4943872" y="2348880"/>
              <a:ext cx="4671465" cy="76127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5FE05-7AC7-4187-B721-A8DCCBFD3C55}"/>
              </a:ext>
            </a:extLst>
          </p:cNvPr>
          <p:cNvSpPr txBox="1"/>
          <p:nvPr/>
        </p:nvSpPr>
        <p:spPr>
          <a:xfrm>
            <a:off x="4849808" y="3577366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修复了正样本点对个数为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时的除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问题</a:t>
            </a:r>
            <a:endParaRPr lang="en-US" altLang="zh-CN" sz="1200" b="1" dirty="0"/>
          </a:p>
          <a:p>
            <a:r>
              <a:rPr lang="zh-CN" altLang="en-US" sz="1200" b="1" dirty="0"/>
              <a:t>新增了对于最大距离的归一计算</a:t>
            </a:r>
            <a:endParaRPr lang="en-US" altLang="zh-CN" sz="1200" b="1" dirty="0"/>
          </a:p>
          <a:p>
            <a:r>
              <a:rPr lang="zh-CN" altLang="en-US" sz="1200" b="1" dirty="0"/>
              <a:t>新增了对正样本点对平均距离的计算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D0FE07-0484-44FC-BB1B-76FC3BE15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4500818"/>
            <a:ext cx="5040560" cy="130913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6950F7-9174-4BCF-86A6-60BF168AD7B1}"/>
              </a:ext>
            </a:extLst>
          </p:cNvPr>
          <p:cNvSpPr/>
          <p:nvPr/>
        </p:nvSpPr>
        <p:spPr>
          <a:xfrm>
            <a:off x="5231904" y="5229200"/>
            <a:ext cx="4248472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24A3C7-E3A2-4631-98EE-E2ED2B052D05}"/>
              </a:ext>
            </a:extLst>
          </p:cNvPr>
          <p:cNvSpPr txBox="1"/>
          <p:nvPr/>
        </p:nvSpPr>
        <p:spPr>
          <a:xfrm>
            <a:off x="4849807" y="5850440"/>
            <a:ext cx="649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对同一个</a:t>
            </a:r>
            <a:r>
              <a:rPr lang="en-US" altLang="zh-CN" sz="1200" b="1" dirty="0"/>
              <a:t>batch</a:t>
            </a:r>
            <a:r>
              <a:rPr lang="zh-CN" altLang="en-US" sz="1200" b="1" dirty="0"/>
              <a:t>并且同一个</a:t>
            </a:r>
            <a:r>
              <a:rPr lang="en-US" altLang="zh-CN" sz="1200" b="1" dirty="0"/>
              <a:t>level</a:t>
            </a:r>
            <a:r>
              <a:rPr lang="zh-CN" altLang="en-US" sz="1200" b="1" dirty="0"/>
              <a:t>下不同类别的点对平均距离进行平均</a:t>
            </a:r>
            <a:endParaRPr lang="en-US" altLang="zh-CN" sz="1200" b="1" dirty="0"/>
          </a:p>
          <a:p>
            <a:r>
              <a:rPr lang="zh-CN" altLang="en-US" sz="1200" b="1" dirty="0"/>
              <a:t>疑惑：当正样本点对个数为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时，只有一个距离，并且被归一化为最大值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，这个是否需要改进</a:t>
            </a:r>
          </a:p>
        </p:txBody>
      </p:sp>
    </p:spTree>
    <p:extLst>
      <p:ext uri="{BB962C8B-B14F-4D97-AF65-F5344CB8AC3E}">
        <p14:creationId xmlns:p14="http://schemas.microsoft.com/office/powerpoint/2010/main" val="155032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2BD6BD-0405-4F9B-8D22-079487D5F52E}"/>
              </a:ext>
            </a:extLst>
          </p:cNvPr>
          <p:cNvSpPr txBox="1"/>
          <p:nvPr/>
        </p:nvSpPr>
        <p:spPr>
          <a:xfrm>
            <a:off x="443372" y="1066584"/>
            <a:ext cx="11305256" cy="88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预训练了前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initial epoch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的初始权重模型，更改了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batch_size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(=4)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learning_rate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(=0.001)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，修复了之前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异常的情况，原论文的复现结果与加入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的结果分析将基于共同的初始权重模型。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F2F492-C80F-4376-AEF4-BD4BE8180495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AE0EF1-E894-4D91-8E79-7C7952C0D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991279"/>
            <a:ext cx="8725039" cy="38331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B5F8FA-E171-45CD-B36E-EDC6014A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59" y="2066428"/>
            <a:ext cx="8712967" cy="8669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C78FCD-2F76-4CC7-86C5-88678D4B67CF}"/>
              </a:ext>
            </a:extLst>
          </p:cNvPr>
          <p:cNvSpPr txBox="1"/>
          <p:nvPr/>
        </p:nvSpPr>
        <p:spPr>
          <a:xfrm>
            <a:off x="10212527" y="6340948"/>
            <a:ext cx="163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Batch size</a:t>
            </a:r>
            <a:r>
              <a:rPr lang="zh-CN" altLang="en-US" sz="1200" dirty="0"/>
              <a:t>为</a:t>
            </a:r>
            <a:r>
              <a:rPr lang="en-US" altLang="zh-CN" sz="1200" dirty="0"/>
              <a:t>2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lr</a:t>
            </a:r>
            <a:r>
              <a:rPr lang="zh-CN" altLang="en-US" sz="1200" dirty="0"/>
              <a:t>为</a:t>
            </a:r>
            <a:r>
              <a:rPr lang="en-US" altLang="zh-CN" sz="1200" dirty="0"/>
              <a:t>0.0025</a:t>
            </a:r>
            <a:r>
              <a:rPr lang="zh-CN" altLang="en-US" sz="1200" dirty="0"/>
              <a:t>时的异常情况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165CD-2F1D-4A9A-B994-70580E9510DE}"/>
              </a:ext>
            </a:extLst>
          </p:cNvPr>
          <p:cNvSpPr/>
          <p:nvPr/>
        </p:nvSpPr>
        <p:spPr>
          <a:xfrm>
            <a:off x="2207568" y="2420888"/>
            <a:ext cx="360040" cy="7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1C8B80-C5E1-40AE-AE36-FD957E4A487A}"/>
              </a:ext>
            </a:extLst>
          </p:cNvPr>
          <p:cNvSpPr/>
          <p:nvPr/>
        </p:nvSpPr>
        <p:spPr>
          <a:xfrm>
            <a:off x="2152328" y="2608972"/>
            <a:ext cx="360040" cy="7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A4ADC1-93FB-43BF-869E-78BBE87AB380}"/>
              </a:ext>
            </a:extLst>
          </p:cNvPr>
          <p:cNvSpPr/>
          <p:nvPr/>
        </p:nvSpPr>
        <p:spPr>
          <a:xfrm>
            <a:off x="2145336" y="2811352"/>
            <a:ext cx="360040" cy="7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3572CF-D1C0-4A70-A91F-B3D251DFCA86}"/>
              </a:ext>
            </a:extLst>
          </p:cNvPr>
          <p:cNvSpPr/>
          <p:nvPr/>
        </p:nvSpPr>
        <p:spPr>
          <a:xfrm>
            <a:off x="2927648" y="6335509"/>
            <a:ext cx="360040" cy="7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3CE064-40B7-4CA3-9390-E778AA27B809}"/>
              </a:ext>
            </a:extLst>
          </p:cNvPr>
          <p:cNvSpPr/>
          <p:nvPr/>
        </p:nvSpPr>
        <p:spPr>
          <a:xfrm>
            <a:off x="2927648" y="6543967"/>
            <a:ext cx="360040" cy="7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744AEB-BF3E-4775-B325-A6C56B9111B9}"/>
              </a:ext>
            </a:extLst>
          </p:cNvPr>
          <p:cNvSpPr/>
          <p:nvPr/>
        </p:nvSpPr>
        <p:spPr>
          <a:xfrm>
            <a:off x="5087888" y="4565147"/>
            <a:ext cx="360040" cy="7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A46D58-1008-4BFF-9A2C-EC222431AB34}"/>
              </a:ext>
            </a:extLst>
          </p:cNvPr>
          <p:cNvSpPr/>
          <p:nvPr/>
        </p:nvSpPr>
        <p:spPr>
          <a:xfrm>
            <a:off x="5089683" y="6021288"/>
            <a:ext cx="360040" cy="720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5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2BD6BD-0405-4F9B-8D22-079487D5F52E}"/>
              </a:ext>
            </a:extLst>
          </p:cNvPr>
          <p:cNvSpPr txBox="1"/>
          <p:nvPr/>
        </p:nvSpPr>
        <p:spPr>
          <a:xfrm>
            <a:off x="443372" y="1066584"/>
            <a:ext cx="11305256" cy="88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预训练了前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initial epoch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的初始权重模型，更改了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batch_size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(=4)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learning_rate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(=0.001)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，修复了之前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异常的情况，原论文的复现结果与加入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distance_loss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的结果分析将基于共同的初始权重模型。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F2F492-C80F-4376-AEF4-BD4BE8180495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本周进度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C53957-244B-45C6-AB75-9B7CBA685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100567"/>
            <a:ext cx="6546147" cy="22328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9E447E6-56D6-449A-8FD1-0B170DD51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" y="4483636"/>
            <a:ext cx="12192000" cy="42401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2337674-3EAC-403A-BC8D-EF202AA50A4B}"/>
              </a:ext>
            </a:extLst>
          </p:cNvPr>
          <p:cNvSpPr txBox="1"/>
          <p:nvPr/>
        </p:nvSpPr>
        <p:spPr>
          <a:xfrm>
            <a:off x="2711624" y="5057865"/>
            <a:ext cx="702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第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个</a:t>
            </a:r>
            <a:r>
              <a:rPr lang="en-US" altLang="zh-CN" sz="1200" b="1" dirty="0"/>
              <a:t>initial epoch</a:t>
            </a:r>
            <a:r>
              <a:rPr lang="zh-CN" altLang="en-US" sz="1200" b="1" dirty="0"/>
              <a:t>后权重的评估结果，原始论文和加入</a:t>
            </a:r>
            <a:r>
              <a:rPr lang="en-US" altLang="zh-CN" sz="1200" b="1" dirty="0" err="1"/>
              <a:t>disloss</a:t>
            </a:r>
            <a:r>
              <a:rPr lang="zh-CN" altLang="en-US" sz="1200" b="1" dirty="0"/>
              <a:t>的结果对比将基于此权重再训练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个</a:t>
            </a:r>
            <a:r>
              <a:rPr lang="en-US" altLang="zh-CN" sz="1200" b="1" dirty="0"/>
              <a:t>epoch</a:t>
            </a:r>
          </a:p>
          <a:p>
            <a:r>
              <a:rPr lang="en-US" altLang="zh-CN" sz="1200" b="1" dirty="0"/>
              <a:t>(</a:t>
            </a:r>
            <a:r>
              <a:rPr lang="zh-CN" altLang="en-US" sz="1200" b="1" dirty="0"/>
              <a:t>原始论文最终复现结果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日跑完，加入</a:t>
            </a:r>
            <a:r>
              <a:rPr lang="en-US" altLang="zh-CN" sz="1200" b="1" dirty="0" err="1"/>
              <a:t>disloss</a:t>
            </a:r>
            <a:r>
              <a:rPr lang="zh-CN" altLang="en-US" sz="1200" b="1" dirty="0"/>
              <a:t>代码最终结果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日跑完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48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2BD6BD-0405-4F9B-8D22-079487D5F52E}"/>
              </a:ext>
            </a:extLst>
          </p:cNvPr>
          <p:cNvSpPr txBox="1"/>
          <p:nvPr/>
        </p:nvSpPr>
        <p:spPr>
          <a:xfrm>
            <a:off x="443372" y="1066584"/>
            <a:ext cx="11305256" cy="337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对原始论文复现结果和加入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disloss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代码最终结果指标进行评估对比，在测试集上验证性能。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尝试其他提高对齐任务指标的方法（暂时无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idea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）可能考虑：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layer 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的方式？两个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TAP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transformer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的方式合并成一个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TAP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做预测？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layer attention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的方式有人做过，但是参数量可能太大。可以尝试用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yolo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的方式一次性全部预测出分类和定位的结果。但是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yolof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最新的结果说明一次预测出的结果可能没有分别两次预测的效果好。但是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TOOD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的核心在于两个预测头前期所用的聚合信息是一致的，所以一次预测的方法可能有效，可以尝试。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关于前面说的两个正样本点对的问题，可以尝试抛弃最大距离归一化的方法，转用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sigmoid</a:t>
            </a:r>
            <a:r>
              <a:rPr lang="zh-CN" altLang="en-US">
                <a:latin typeface="华文仿宋" panose="02010600040101010101" pitchFamily="2" charset="-122"/>
                <a:ea typeface="华文仿宋" panose="02010600040101010101" pitchFamily="2" charset="-122"/>
              </a:rPr>
              <a:t>的方式去尝试，这样也可以一定程度上抛弃异常点的影响。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F2F492-C80F-4376-AEF4-BD4BE8180495}"/>
              </a:ext>
            </a:extLst>
          </p:cNvPr>
          <p:cNvSpPr txBox="1"/>
          <p:nvPr/>
        </p:nvSpPr>
        <p:spPr>
          <a:xfrm>
            <a:off x="263352" y="136049"/>
            <a:ext cx="162578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01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188640"/>
            <a:ext cx="19812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96DB7B-C49C-4FE0-982C-3D1116FE0814}"/>
              </a:ext>
            </a:extLst>
          </p:cNvPr>
          <p:cNvSpPr txBox="1"/>
          <p:nvPr/>
        </p:nvSpPr>
        <p:spPr>
          <a:xfrm>
            <a:off x="4439816" y="2921168"/>
            <a:ext cx="457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7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605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华文仿宋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宋 枭炜</cp:lastModifiedBy>
  <cp:revision>126</cp:revision>
  <dcterms:created xsi:type="dcterms:W3CDTF">2015-06-04T10:33:32Z</dcterms:created>
  <dcterms:modified xsi:type="dcterms:W3CDTF">2022-04-02T06:52:09Z</dcterms:modified>
</cp:coreProperties>
</file>