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97" r:id="rId3"/>
    <p:sldId id="309" r:id="rId4"/>
    <p:sldId id="310" r:id="rId5"/>
    <p:sldId id="311" r:id="rId6"/>
    <p:sldId id="306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119" d="100"/>
          <a:sy n="119" d="100"/>
        </p:scale>
        <p:origin x="1018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0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修复了原本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梯度为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nan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的问题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溯源发现，网络的第一次梯度回传可能存在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nan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-Inf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）值，导致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nan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值弥漫到网络参数各处，导致下一次前向传播时网络输出全是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nan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值，进入到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BCELoss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函数里，被判断类别是否在范围内的断言捕获，最终报错。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修复方法：在计算距离函数里的最小值（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.clamp(min=)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）界定为一个极小的数（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1e-7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），保证数值稳定。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发现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效果并不好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在之前梯度无法回传时训练网络，发现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的值一直不下降，这里其实就代表着在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loss_cls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loss_bbox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都在下降时，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并不会跟着下降，正样本间的集聚并不能带来性能的提升。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分析原因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）训练正样本的集聚并不能让网络学到近似的语义中心点，因为不同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batch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不同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正样本的位置都是不一样的，每次集聚的范围也都不一样，所以在训练时给不到网络准确的标签信息，网络可以学到的很少。（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）查看训练日志，发现训练时分类性能和定位性能下降严重，说明正样本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集聚想法存在问题。原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FCOS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中将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centness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作为预测输出和正样本前的权重参数，是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想加大对靠近“中心点”的正样本的训练（正样本中的正样本），而非所有正样本。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117" name="AutoShape 4" descr="[公式]">
            <a:extLst>
              <a:ext uri="{FF2B5EF4-FFF2-40B4-BE49-F238E27FC236}">
                <a16:creationId xmlns:a16="http://schemas.microsoft.com/office/drawing/2014/main" id="{7A539936-0E93-4FF8-B8C1-6DFCE4433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89337-D856-4FBB-9F46-E3A75E5C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59" b="63935"/>
          <a:stretch/>
        </p:blipFill>
        <p:spPr>
          <a:xfrm>
            <a:off x="8904312" y="5139025"/>
            <a:ext cx="2711624" cy="10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0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DistributionFocalLoss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对预测头（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T-head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）做了修改：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：对回归框的处理做了下面的修改：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）利用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anchor_free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得到四个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distance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，从而得到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anchor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）利用（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）中的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anchor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anchor_based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进行调整，得到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）将（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用原论文中的调整网络做偏移处理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分类分支保持不变，最终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计算基于最终得到的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（由于训练不稳定， 学习率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1e-3=&gt;1e-4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DistributionFocalLoss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思路来源于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Generalized Focal 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，将原论文中的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从原本的狄利克雷分布转化成一般分布的离散形式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基于上述思路正在跑的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个实验：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 + refinement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 + distribution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 + refinement + distribution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15B3E-C66B-467A-8709-59DC90FC5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764" y="4573510"/>
            <a:ext cx="3168352" cy="19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716301-2FCA-4978-B8B6-3A7BE0277B34}"/>
                  </a:ext>
                </a:extLst>
              </p:cNvPr>
              <p:cNvSpPr txBox="1"/>
              <p:nvPr/>
            </p:nvSpPr>
            <p:spPr>
              <a:xfrm>
                <a:off x="460884" y="1196752"/>
                <a:ext cx="11270232" cy="543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4. 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正在跑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nostack_convs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的消融实验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5. 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正在跑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diou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的对照实验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6. 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正在写基于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or 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）预测的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TOOD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代码：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·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大致思路：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forward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：添加一个预测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的预测分支，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shape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跟分类分支一样（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B, 80, H, W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），范围是（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-1,1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），故采用的激活函数是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*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sigmoid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（）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。调整网络公式调整为：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华文仿宋" panose="02010600040101010101" pitchFamily="2" charset="-122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华文仿宋" panose="02010600040101010101" pitchFamily="2" charset="-122"/>
                        </a:rPr>
                        <m:t>*</m:t>
                      </m:r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𝑎𝑐𝑡𝑖𝑣𝑎𝑡𝑒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𝑎𝑐𝑡𝑖𝑣𝑎𝑡𝑒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华文仿宋" panose="02010600040101010101" pitchFamily="2" charset="-122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仿宋" panose="02010600040101010101" pitchFamily="2" charset="-122"/>
                        </a:rPr>
                        <m:t>−1=2∗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𝑦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仿宋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）原论文在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taskaligned_assigner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中，有计算所有点对于某一个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，将其改为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，并返回这些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的结果。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将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结果与预测的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做基于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focal loss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BCE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损失计算（与分类分支很类似，分类中的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替换为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）。正样本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标签仍然为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taskaligned_metric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716301-2FCA-4978-B8B6-3A7BE027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4" y="1196752"/>
                <a:ext cx="11270232" cy="5435334"/>
              </a:xfrm>
              <a:prstGeom prst="rect">
                <a:avLst/>
              </a:prstGeom>
              <a:blipFill>
                <a:blip r:embed="rId3"/>
                <a:stretch>
                  <a:fillRect l="-487"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3D01059-791D-47C7-9225-30CC5CDCC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135" y="3454718"/>
            <a:ext cx="2435678" cy="14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716301-2FCA-4978-B8B6-3A7BE0277B34}"/>
                  </a:ext>
                </a:extLst>
              </p:cNvPr>
              <p:cNvSpPr txBox="1"/>
              <p:nvPr/>
            </p:nvSpPr>
            <p:spPr>
              <a:xfrm>
                <a:off x="460884" y="1196752"/>
                <a:ext cx="11270232" cy="457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3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公式的更改：将原先的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替换为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，为了保持曲面形状的稳定，将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公式更改为：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（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score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仿宋" panose="02010600040101010101" pitchFamily="2" charset="-122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𝑔𝑖𝑜𝑢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华文仿宋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仿宋" panose="02010600040101010101" pitchFamily="2" charset="-122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其中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9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是超参，对应原先的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和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6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。标准化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从原先的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最大值改为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score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最大值。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）正负样本分配策略的更改：以上述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公式计算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topk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个点，同时要求样本点的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&gt;0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同时样本点在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框内。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5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giou_loss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与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cls_loss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大致一致，负样本分类标签为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0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，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标签为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-1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（无穷远），正样本标签同为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仿宋" panose="02010600040101010101" pitchFamily="2" charset="-122"/>
                          </a:rPr>
                          <m:t>𝑡</m:t>
                        </m:r>
                      </m:e>
                    </m:acc>
                  </m:oMath>
                </a14:m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6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epoch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策略：原论文中前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个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epoch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用了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ATSS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的策略，想要让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先预测的尽量准，故打算在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4~8epoch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时仍采用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TAL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的策略，但是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giou_loss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一直在进行。在第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8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个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epoch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以后，将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公式中的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替换为预测的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进行计算。（两种选择：替换 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or 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不替换）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7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）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giou_nms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：在推理时用预测的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giou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做排序，基于</a:t>
                </a:r>
                <a:r>
                  <a:rPr lang="en-US" altLang="zh-CN" dirty="0" err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IoU</a:t>
                </a:r>
                <a:r>
                  <a:rPr lang="en-US" altLang="zh-CN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-guided NMS</a:t>
                </a:r>
                <a:r>
                  <a:rPr lang="zh-CN" altLang="en-US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的思路做非极大值抑制</a:t>
                </a: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716301-2FCA-4978-B8B6-3A7BE027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4" y="1196752"/>
                <a:ext cx="11270232" cy="4570162"/>
              </a:xfrm>
              <a:prstGeom prst="rect">
                <a:avLst/>
              </a:prstGeom>
              <a:blipFill>
                <a:blip r:embed="rId3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F3D9FC-2738-4D1D-A072-22284D60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00" y="1679889"/>
            <a:ext cx="2736304" cy="11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完成对基于预测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代码编写和训练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base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distribution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）对照实验结果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giou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=&gt;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nostack_conv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消融实验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中心点更改为语义中心点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值最大的点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进行训练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参照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centness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的思路，将距离转化为加权操作进行训练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964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华文仿宋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132</cp:revision>
  <dcterms:created xsi:type="dcterms:W3CDTF">2015-06-04T10:33:32Z</dcterms:created>
  <dcterms:modified xsi:type="dcterms:W3CDTF">2022-05-06T11:53:38Z</dcterms:modified>
</cp:coreProperties>
</file>