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97" r:id="rId3"/>
    <p:sldId id="314" r:id="rId4"/>
    <p:sldId id="309" r:id="rId5"/>
    <p:sldId id="315" r:id="rId6"/>
    <p:sldId id="312" r:id="rId7"/>
    <p:sldId id="316" r:id="rId8"/>
    <p:sldId id="306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78" d="100"/>
          <a:sy n="78" d="100"/>
        </p:scale>
        <p:origin x="77" y="288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topk&#24615;&#33021;&#20998;&#26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v2_freebased&#32467;&#26524;&#20998;&#26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结果分析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Sheet1!$L$1:$U$1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Sheet1!$L$2:$U$2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  <c:pt idx="6">
                  <c:v>0.60199999999999998</c:v>
                </c:pt>
                <c:pt idx="7">
                  <c:v>0.40100000000000002</c:v>
                </c:pt>
                <c:pt idx="8">
                  <c:v>0.64800000000000002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4-4230-922C-80DAB6C2385F}"/>
            </c:ext>
          </c:extLst>
        </c:ser>
        <c:ser>
          <c:idx val="1"/>
          <c:order val="1"/>
          <c:tx>
            <c:strRef>
              <c:f>Sheet1!$K$3</c:f>
              <c:strCache>
                <c:ptCount val="1"/>
                <c:pt idx="0">
                  <c:v>topk32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Sheet1!$L$1:$U$1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Sheet1!$L$3:$U$3</c:f>
              <c:numCache>
                <c:formatCode>General</c:formatCode>
                <c:ptCount val="10"/>
                <c:pt idx="0">
                  <c:v>0.40799999999999997</c:v>
                </c:pt>
                <c:pt idx="1">
                  <c:v>0.57899999999999996</c:v>
                </c:pt>
                <c:pt idx="2">
                  <c:v>0.443</c:v>
                </c:pt>
                <c:pt idx="3">
                  <c:v>0.23400000000000001</c:v>
                </c:pt>
                <c:pt idx="4">
                  <c:v>0.443</c:v>
                </c:pt>
                <c:pt idx="5">
                  <c:v>0.54700000000000004</c:v>
                </c:pt>
                <c:pt idx="6">
                  <c:v>0.59199999999999997</c:v>
                </c:pt>
                <c:pt idx="7">
                  <c:v>0.378</c:v>
                </c:pt>
                <c:pt idx="8">
                  <c:v>0.64800000000000002</c:v>
                </c:pt>
                <c:pt idx="9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4-4230-922C-80DAB6C2385F}"/>
            </c:ext>
          </c:extLst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topk64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Sheet1!$L$1:$U$1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Sheet1!$L$4:$U$4</c:f>
              <c:numCache>
                <c:formatCode>General</c:formatCode>
                <c:ptCount val="10"/>
                <c:pt idx="0">
                  <c:v>0.40600000000000003</c:v>
                </c:pt>
                <c:pt idx="1">
                  <c:v>0.57599999999999996</c:v>
                </c:pt>
                <c:pt idx="2">
                  <c:v>0.439</c:v>
                </c:pt>
                <c:pt idx="3">
                  <c:v>0.23</c:v>
                </c:pt>
                <c:pt idx="4">
                  <c:v>0.45</c:v>
                </c:pt>
                <c:pt idx="5">
                  <c:v>0.53800000000000003</c:v>
                </c:pt>
                <c:pt idx="6">
                  <c:v>0.58299999999999996</c:v>
                </c:pt>
                <c:pt idx="7">
                  <c:v>0.36399999999999999</c:v>
                </c:pt>
                <c:pt idx="8">
                  <c:v>0.64400000000000002</c:v>
                </c:pt>
                <c:pt idx="9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24-4230-922C-80DAB6C2385F}"/>
            </c:ext>
          </c:extLst>
        </c:ser>
        <c:ser>
          <c:idx val="3"/>
          <c:order val="3"/>
          <c:tx>
            <c:strRef>
              <c:f>Sheet1!$K$5</c:f>
              <c:strCache>
                <c:ptCount val="1"/>
                <c:pt idx="0">
                  <c:v>topk128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Sheet1!$L$1:$U$1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Sheet1!$L$5:$U$5</c:f>
              <c:numCache>
                <c:formatCode>General</c:formatCode>
                <c:ptCount val="10"/>
                <c:pt idx="0">
                  <c:v>0.39900000000000002</c:v>
                </c:pt>
                <c:pt idx="1">
                  <c:v>0.56499999999999995</c:v>
                </c:pt>
                <c:pt idx="2">
                  <c:v>0.43</c:v>
                </c:pt>
                <c:pt idx="3">
                  <c:v>0.217</c:v>
                </c:pt>
                <c:pt idx="4">
                  <c:v>0.44700000000000001</c:v>
                </c:pt>
                <c:pt idx="5">
                  <c:v>0.53700000000000003</c:v>
                </c:pt>
                <c:pt idx="6">
                  <c:v>0.57099999999999995</c:v>
                </c:pt>
                <c:pt idx="7">
                  <c:v>0.33900000000000002</c:v>
                </c:pt>
                <c:pt idx="8">
                  <c:v>0.63500000000000001</c:v>
                </c:pt>
                <c:pt idx="9">
                  <c:v>0.76900000000000002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24-4230-922C-80DAB6C2385F}"/>
            </c:ext>
          </c:extLst>
        </c:ser>
        <c:ser>
          <c:idx val="4"/>
          <c:order val="4"/>
          <c:tx>
            <c:strRef>
              <c:f>Sheet1!$K$6</c:f>
              <c:strCache>
                <c:ptCount val="1"/>
                <c:pt idx="0">
                  <c:v>topk256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Sheet1!$L$1:$U$1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Sheet1!$L$6:$U$6</c:f>
              <c:numCache>
                <c:formatCode>General</c:formatCode>
                <c:ptCount val="10"/>
                <c:pt idx="0">
                  <c:v>0.38800000000000001</c:v>
                </c:pt>
                <c:pt idx="1">
                  <c:v>0.55000000000000004</c:v>
                </c:pt>
                <c:pt idx="2">
                  <c:v>0.41699999999999998</c:v>
                </c:pt>
                <c:pt idx="3">
                  <c:v>0.20100000000000001</c:v>
                </c:pt>
                <c:pt idx="4">
                  <c:v>0.438</c:v>
                </c:pt>
                <c:pt idx="5">
                  <c:v>0.52600000000000002</c:v>
                </c:pt>
                <c:pt idx="6">
                  <c:v>0.54500000000000004</c:v>
                </c:pt>
                <c:pt idx="7">
                  <c:v>0.29099999999999998</c:v>
                </c:pt>
                <c:pt idx="8">
                  <c:v>0.61099999999999999</c:v>
                </c:pt>
                <c:pt idx="9">
                  <c:v>0.75800000000000001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24-4230-922C-80DAB6C23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742399"/>
        <c:axId val="162710303"/>
      </c:barChart>
      <c:catAx>
        <c:axId val="3017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710303"/>
        <c:crosses val="autoZero"/>
        <c:auto val="1"/>
        <c:lblAlgn val="ctr"/>
        <c:lblOffset val="100"/>
        <c:noMultiLvlLbl val="0"/>
      </c:catAx>
      <c:valAx>
        <c:axId val="16271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17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0.21199999999999999</c:v>
                </c:pt>
                <c:pt idx="2">
                  <c:v>0.23799999999999999</c:v>
                </c:pt>
                <c:pt idx="3">
                  <c:v>0.24099999999999999</c:v>
                </c:pt>
                <c:pt idx="4">
                  <c:v>0.23899999999999999</c:v>
                </c:pt>
                <c:pt idx="5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6-4FDD-8107-9DFC58E440BD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tood_r50_fpn_1x_coco_refinebased*2_mAP_s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0.215</c:v>
                </c:pt>
                <c:pt idx="2">
                  <c:v>0.24099999999999999</c:v>
                </c:pt>
                <c:pt idx="3">
                  <c:v>0.246</c:v>
                </c:pt>
                <c:pt idx="4">
                  <c:v>0.249</c:v>
                </c:pt>
                <c:pt idx="5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6-4FDD-8107-9DFC58E440BD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tood_r50_fpn_1x_coco_refine_freebased_Map_s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0.19400000000000001</c:v>
                </c:pt>
                <c:pt idx="1">
                  <c:v>0.19900000000000001</c:v>
                </c:pt>
                <c:pt idx="2">
                  <c:v>0.23300000000000001</c:v>
                </c:pt>
                <c:pt idx="3">
                  <c:v>0.23899999999999999</c:v>
                </c:pt>
                <c:pt idx="4">
                  <c:v>0.24099999999999999</c:v>
                </c:pt>
                <c:pt idx="5">
                  <c:v>0.23799999999999999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66-4FDD-8107-9DFC58E44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9648"/>
        <c:axId val="886393808"/>
      </c:lineChart>
      <c:catAx>
        <c:axId val="88638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93808"/>
        <c:crosses val="autoZero"/>
        <c:auto val="1"/>
        <c:lblAlgn val="ctr"/>
        <c:lblOffset val="100"/>
        <c:noMultiLvlLbl val="0"/>
      </c:catAx>
      <c:valAx>
        <c:axId val="886393808"/>
        <c:scaling>
          <c:orientation val="minMax"/>
          <c:max val="0.25"/>
          <c:min val="0.194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Sheet1!$B$22:$G$22</c:f>
              <c:numCache>
                <c:formatCode>General</c:formatCode>
                <c:ptCount val="6"/>
                <c:pt idx="0">
                  <c:v>0.39700000000000002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0.44500000000000001</c:v>
                </c:pt>
                <c:pt idx="4">
                  <c:v>0.44400000000000001</c:v>
                </c:pt>
                <c:pt idx="5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4B-4C55-9A09-43C69F867FA0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tood_r50_fpn_1x_coco_refinebased*2_mAP_m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Sheet1!$B$23:$G$23</c:f>
              <c:numCache>
                <c:formatCode>General</c:formatCode>
                <c:ptCount val="6"/>
                <c:pt idx="0">
                  <c:v>0.39300000000000002</c:v>
                </c:pt>
                <c:pt idx="1">
                  <c:v>0.4</c:v>
                </c:pt>
                <c:pt idx="2">
                  <c:v>0.443</c:v>
                </c:pt>
                <c:pt idx="3">
                  <c:v>0.44900000000000001</c:v>
                </c:pt>
                <c:pt idx="4">
                  <c:v>0.45</c:v>
                </c:pt>
                <c:pt idx="5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4B-4C55-9A09-43C69F867FA0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tood_r50_fpn_1x_coco_refine_freebased_mAP_m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Sheet1!$B$24:$G$24</c:f>
              <c:numCache>
                <c:formatCode>General</c:formatCode>
                <c:ptCount val="6"/>
                <c:pt idx="0">
                  <c:v>0.36499999999999999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0.44400000000000001</c:v>
                </c:pt>
                <c:pt idx="4">
                  <c:v>0.44500000000000001</c:v>
                </c:pt>
                <c:pt idx="5">
                  <c:v>0.44700000000000001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4B-4C55-9A09-43C69F867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7568"/>
        <c:axId val="886387984"/>
      </c:lineChart>
      <c:catAx>
        <c:axId val="88638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984"/>
        <c:crosses val="autoZero"/>
        <c:auto val="1"/>
        <c:lblAlgn val="ctr"/>
        <c:lblOffset val="100"/>
        <c:noMultiLvlLbl val="0"/>
      </c:catAx>
      <c:valAx>
        <c:axId val="886387984"/>
        <c:scaling>
          <c:orientation val="minMax"/>
          <c:max val="0.45200000000000001"/>
          <c:min val="0.365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Sheet1!$B$26:$G$26</c:f>
              <c:numCache>
                <c:formatCode>General</c:formatCode>
                <c:ptCount val="6"/>
                <c:pt idx="0">
                  <c:v>0.47799999999999998</c:v>
                </c:pt>
                <c:pt idx="1">
                  <c:v>0.49</c:v>
                </c:pt>
                <c:pt idx="2">
                  <c:v>0.53700000000000003</c:v>
                </c:pt>
                <c:pt idx="3">
                  <c:v>0.54700000000000004</c:v>
                </c:pt>
                <c:pt idx="4">
                  <c:v>0.54800000000000004</c:v>
                </c:pt>
                <c:pt idx="5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F-40B4-9112-1B0187474976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tood_r50_fpn_1x_coco_refinebased*2_mAP_l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Sheet1!$B$27:$G$27</c:f>
              <c:numCache>
                <c:formatCode>General</c:formatCode>
                <c:ptCount val="6"/>
                <c:pt idx="0">
                  <c:v>0.46400000000000002</c:v>
                </c:pt>
                <c:pt idx="1">
                  <c:v>0.48299999999999998</c:v>
                </c:pt>
                <c:pt idx="2">
                  <c:v>0.54400000000000004</c:v>
                </c:pt>
                <c:pt idx="3">
                  <c:v>0.55200000000000005</c:v>
                </c:pt>
                <c:pt idx="4">
                  <c:v>0.55400000000000005</c:v>
                </c:pt>
                <c:pt idx="5">
                  <c:v>0.55500000000000005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0F-40B4-9112-1B0187474976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tood_r50_fpn_1x_coco_refine_freebased_mAP_l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Sheet1!$B$28:$G$28</c:f>
              <c:numCache>
                <c:formatCode>General</c:formatCode>
                <c:ptCount val="6"/>
                <c:pt idx="0">
                  <c:v>0.44600000000000001</c:v>
                </c:pt>
                <c:pt idx="1">
                  <c:v>0.46200000000000002</c:v>
                </c:pt>
                <c:pt idx="2">
                  <c:v>0.54100000000000004</c:v>
                </c:pt>
                <c:pt idx="3">
                  <c:v>0.54400000000000004</c:v>
                </c:pt>
                <c:pt idx="4">
                  <c:v>0.54600000000000004</c:v>
                </c:pt>
                <c:pt idx="5">
                  <c:v>0.55200000000000005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0F-40B4-9112-1B0187474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87936"/>
        <c:axId val="919676704"/>
      </c:lineChart>
      <c:catAx>
        <c:axId val="9196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76704"/>
        <c:crosses val="autoZero"/>
        <c:auto val="1"/>
        <c:lblAlgn val="ctr"/>
        <c:lblOffset val="100"/>
        <c:noMultiLvlLbl val="0"/>
      </c:catAx>
      <c:valAx>
        <c:axId val="919676704"/>
        <c:scaling>
          <c:orientation val="minMax"/>
          <c:max val="0.55700000000000005"/>
          <c:min val="0.446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ln w="2222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cat>
            <c:numRef>
              <c:f>Sheet1!$B$1:$I$1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0.33500000000000002</c:v>
                </c:pt>
                <c:pt idx="1">
                  <c:v>0.34899999999999998</c:v>
                </c:pt>
                <c:pt idx="2">
                  <c:v>0.36299999999999999</c:v>
                </c:pt>
                <c:pt idx="3">
                  <c:v>0.36699999999999999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FB-4B13-9AC9-9B04A3AA63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topk32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Sheet1!$B$1:$I$1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0.34100000000000003</c:v>
                </c:pt>
                <c:pt idx="1">
                  <c:v>0.35</c:v>
                </c:pt>
                <c:pt idx="2">
                  <c:v>0.36299999999999999</c:v>
                </c:pt>
                <c:pt idx="3">
                  <c:v>0.36399999999999999</c:v>
                </c:pt>
                <c:pt idx="4">
                  <c:v>0.40300000000000002</c:v>
                </c:pt>
                <c:pt idx="5">
                  <c:v>0.40600000000000003</c:v>
                </c:pt>
                <c:pt idx="6">
                  <c:v>0.40699999999999997</c:v>
                </c:pt>
                <c:pt idx="7">
                  <c:v>0.40799999999999997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FB-4B13-9AC9-9B04A3AA63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topk64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numRef>
              <c:f>Sheet1!$B$1:$I$1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Sheet1!$B$4:$I$4</c:f>
              <c:numCache>
                <c:formatCode>General</c:formatCode>
                <c:ptCount val="8"/>
                <c:pt idx="0">
                  <c:v>0.33800000000000002</c:v>
                </c:pt>
                <c:pt idx="1">
                  <c:v>0.34699999999999998</c:v>
                </c:pt>
                <c:pt idx="2">
                  <c:v>0.35799999999999998</c:v>
                </c:pt>
                <c:pt idx="3">
                  <c:v>0.36399999999999999</c:v>
                </c:pt>
                <c:pt idx="4">
                  <c:v>0.4</c:v>
                </c:pt>
                <c:pt idx="5">
                  <c:v>0.40300000000000002</c:v>
                </c:pt>
                <c:pt idx="6">
                  <c:v>0.40400000000000003</c:v>
                </c:pt>
                <c:pt idx="7">
                  <c:v>0.40600000000000003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FB-4B13-9AC9-9B04A3AA63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topk128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Sheet1!$B$1:$I$1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Sheet1!$B$5:$I$5</c:f>
              <c:numCache>
                <c:formatCode>General</c:formatCode>
                <c:ptCount val="8"/>
                <c:pt idx="0">
                  <c:v>0.32800000000000001</c:v>
                </c:pt>
                <c:pt idx="1">
                  <c:v>0.34799999999999998</c:v>
                </c:pt>
                <c:pt idx="2">
                  <c:v>0.35399999999999998</c:v>
                </c:pt>
                <c:pt idx="3">
                  <c:v>0.36099999999999999</c:v>
                </c:pt>
                <c:pt idx="4">
                  <c:v>0.39200000000000002</c:v>
                </c:pt>
                <c:pt idx="5">
                  <c:v>0.39700000000000002</c:v>
                </c:pt>
                <c:pt idx="6">
                  <c:v>0.39800000000000002</c:v>
                </c:pt>
                <c:pt idx="7">
                  <c:v>0.39900000000000002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FB-4B13-9AC9-9B04A3AA63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topk256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Sheet1!$B$1:$I$1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0.32500000000000001</c:v>
                </c:pt>
                <c:pt idx="1">
                  <c:v>0.33700000000000002</c:v>
                </c:pt>
                <c:pt idx="2">
                  <c:v>0.34</c:v>
                </c:pt>
                <c:pt idx="3">
                  <c:v>0.35099999999999998</c:v>
                </c:pt>
                <c:pt idx="4">
                  <c:v>0.38200000000000001</c:v>
                </c:pt>
                <c:pt idx="5">
                  <c:v>0.38500000000000001</c:v>
                </c:pt>
                <c:pt idx="6">
                  <c:v>0.38700000000000001</c:v>
                </c:pt>
                <c:pt idx="7">
                  <c:v>0.38800000000000001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FB-4B13-9AC9-9B04A3AA6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118655"/>
        <c:axId val="435115743"/>
      </c:lineChart>
      <c:catAx>
        <c:axId val="435118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5115743"/>
        <c:crosses val="autoZero"/>
        <c:auto val="1"/>
        <c:lblAlgn val="ctr"/>
        <c:lblOffset val="100"/>
        <c:noMultiLvlLbl val="0"/>
      </c:catAx>
      <c:valAx>
        <c:axId val="435115743"/>
        <c:scaling>
          <c:orientation val="minMax"/>
          <c:max val="0.41500000000000004"/>
          <c:min val="0.3250000000000000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511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baseline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Sheet1!$B$15:$I$15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Sheet1!$B$16:$I$16</c:f>
              <c:numCache>
                <c:formatCode>General</c:formatCode>
                <c:ptCount val="8"/>
                <c:pt idx="0">
                  <c:v>0.36</c:v>
                </c:pt>
                <c:pt idx="1">
                  <c:v>0.379</c:v>
                </c:pt>
                <c:pt idx="2">
                  <c:v>0.39100000000000001</c:v>
                </c:pt>
                <c:pt idx="3">
                  <c:v>0.39800000000000002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0.44800000000000001</c:v>
                </c:pt>
                <c:pt idx="7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1D-42B3-B033-64A5C5DEA14B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topk32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Sheet1!$B$15:$I$15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Sheet1!$B$17:$I$17</c:f>
              <c:numCache>
                <c:formatCode>General</c:formatCode>
                <c:ptCount val="8"/>
                <c:pt idx="0">
                  <c:v>0.36799999999999999</c:v>
                </c:pt>
                <c:pt idx="1">
                  <c:v>0.377</c:v>
                </c:pt>
                <c:pt idx="2">
                  <c:v>0.39100000000000001</c:v>
                </c:pt>
                <c:pt idx="3">
                  <c:v>0.39400000000000002</c:v>
                </c:pt>
                <c:pt idx="4">
                  <c:v>0.439</c:v>
                </c:pt>
                <c:pt idx="5">
                  <c:v>0.439</c:v>
                </c:pt>
                <c:pt idx="6">
                  <c:v>0.441</c:v>
                </c:pt>
                <c:pt idx="7">
                  <c:v>0.443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1D-42B3-B033-64A5C5DEA14B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topk64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numRef>
              <c:f>Sheet1!$B$15:$I$15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Sheet1!$B$18:$I$18</c:f>
              <c:numCache>
                <c:formatCode>General</c:formatCode>
                <c:ptCount val="8"/>
                <c:pt idx="0">
                  <c:v>0.36299999999999999</c:v>
                </c:pt>
                <c:pt idx="1">
                  <c:v>0.371</c:v>
                </c:pt>
                <c:pt idx="2">
                  <c:v>0.38900000000000001</c:v>
                </c:pt>
                <c:pt idx="3">
                  <c:v>0.39100000000000001</c:v>
                </c:pt>
                <c:pt idx="4">
                  <c:v>0.433</c:v>
                </c:pt>
                <c:pt idx="5">
                  <c:v>0.435</c:v>
                </c:pt>
                <c:pt idx="6">
                  <c:v>0.436</c:v>
                </c:pt>
                <c:pt idx="7">
                  <c:v>0.439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1D-42B3-B033-64A5C5DEA14B}"/>
            </c:ext>
          </c:extLst>
        </c:ser>
        <c:ser>
          <c:idx val="3"/>
          <c:order val="3"/>
          <c:tx>
            <c:strRef>
              <c:f>Sheet1!$A$19</c:f>
              <c:strCache>
                <c:ptCount val="1"/>
                <c:pt idx="0">
                  <c:v>topk128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Sheet1!$B$15:$I$15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Sheet1!$B$19:$I$19</c:f>
              <c:numCache>
                <c:formatCode>General</c:formatCode>
                <c:ptCount val="8"/>
                <c:pt idx="0">
                  <c:v>0.35499999999999998</c:v>
                </c:pt>
                <c:pt idx="1">
                  <c:v>0.372</c:v>
                </c:pt>
                <c:pt idx="2">
                  <c:v>0.38300000000000001</c:v>
                </c:pt>
                <c:pt idx="3">
                  <c:v>0.39100000000000001</c:v>
                </c:pt>
                <c:pt idx="4">
                  <c:v>0.42299999999999999</c:v>
                </c:pt>
                <c:pt idx="5">
                  <c:v>0.42799999999999999</c:v>
                </c:pt>
                <c:pt idx="6">
                  <c:v>0.42899999999999999</c:v>
                </c:pt>
                <c:pt idx="7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1D-42B3-B033-64A5C5DEA14B}"/>
            </c:ext>
          </c:extLst>
        </c:ser>
        <c:ser>
          <c:idx val="4"/>
          <c:order val="4"/>
          <c:tx>
            <c:strRef>
              <c:f>Sheet1!$A$20</c:f>
              <c:strCache>
                <c:ptCount val="1"/>
                <c:pt idx="0">
                  <c:v>topk256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Sheet1!$B$15:$I$15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Sheet1!$B$20:$I$20</c:f>
              <c:numCache>
                <c:formatCode>General</c:formatCode>
                <c:ptCount val="8"/>
                <c:pt idx="0">
                  <c:v>0.35199999999999998</c:v>
                </c:pt>
                <c:pt idx="1">
                  <c:v>0.36399999999999999</c:v>
                </c:pt>
                <c:pt idx="2">
                  <c:v>0.36699999999999999</c:v>
                </c:pt>
                <c:pt idx="3">
                  <c:v>0.377</c:v>
                </c:pt>
                <c:pt idx="4">
                  <c:v>0.41199999999999998</c:v>
                </c:pt>
                <c:pt idx="5">
                  <c:v>0.41499999999999998</c:v>
                </c:pt>
                <c:pt idx="6">
                  <c:v>0.41799999999999998</c:v>
                </c:pt>
                <c:pt idx="7">
                  <c:v>0.41699999999999998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81D-42B3-B033-64A5C5DEA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854575"/>
        <c:axId val="562858319"/>
      </c:lineChart>
      <c:catAx>
        <c:axId val="562854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858319"/>
        <c:crosses val="autoZero"/>
        <c:auto val="1"/>
        <c:lblAlgn val="ctr"/>
        <c:lblOffset val="100"/>
        <c:noMultiLvlLbl val="0"/>
      </c:catAx>
      <c:valAx>
        <c:axId val="562858319"/>
        <c:scaling>
          <c:orientation val="minMax"/>
          <c:max val="0.45500000000000002"/>
          <c:min val="0.352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85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baseline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Sheet1!$B$22:$I$22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Sheet1!$B$23:$I$23</c:f>
              <c:numCache>
                <c:formatCode>General</c:formatCode>
                <c:ptCount val="8"/>
                <c:pt idx="0">
                  <c:v>0.183</c:v>
                </c:pt>
                <c:pt idx="1">
                  <c:v>0.20399999999999999</c:v>
                </c:pt>
                <c:pt idx="2">
                  <c:v>0.20300000000000001</c:v>
                </c:pt>
                <c:pt idx="3">
                  <c:v>0.21199999999999999</c:v>
                </c:pt>
                <c:pt idx="4">
                  <c:v>0.23799999999999999</c:v>
                </c:pt>
                <c:pt idx="5">
                  <c:v>0.24099999999999999</c:v>
                </c:pt>
                <c:pt idx="6">
                  <c:v>0.23899999999999999</c:v>
                </c:pt>
                <c:pt idx="7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B8-4AE7-8216-84B8F00951F5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topk32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Sheet1!$B$22:$I$22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Sheet1!$B$24:$I$24</c:f>
              <c:numCache>
                <c:formatCode>General</c:formatCode>
                <c:ptCount val="8"/>
                <c:pt idx="0">
                  <c:v>0.191</c:v>
                </c:pt>
                <c:pt idx="1">
                  <c:v>0.20399999999999999</c:v>
                </c:pt>
                <c:pt idx="2">
                  <c:v>0.20899999999999999</c:v>
                </c:pt>
                <c:pt idx="3">
                  <c:v>0.20699999999999999</c:v>
                </c:pt>
                <c:pt idx="4">
                  <c:v>0.23200000000000001</c:v>
                </c:pt>
                <c:pt idx="5">
                  <c:v>0.23400000000000001</c:v>
                </c:pt>
                <c:pt idx="6">
                  <c:v>0.23300000000000001</c:v>
                </c:pt>
                <c:pt idx="7">
                  <c:v>0.23400000000000001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B8-4AE7-8216-84B8F00951F5}"/>
            </c:ext>
          </c:extLst>
        </c:ser>
        <c:ser>
          <c:idx val="2"/>
          <c:order val="2"/>
          <c:tx>
            <c:strRef>
              <c:f>Sheet1!$A$25</c:f>
              <c:strCache>
                <c:ptCount val="1"/>
                <c:pt idx="0">
                  <c:v>topk64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numRef>
              <c:f>Sheet1!$B$22:$I$22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Sheet1!$B$25:$I$25</c:f>
              <c:numCache>
                <c:formatCode>General</c:formatCode>
                <c:ptCount val="8"/>
                <c:pt idx="0">
                  <c:v>0.184</c:v>
                </c:pt>
                <c:pt idx="1">
                  <c:v>0.19500000000000001</c:v>
                </c:pt>
                <c:pt idx="2">
                  <c:v>0.19500000000000001</c:v>
                </c:pt>
                <c:pt idx="3">
                  <c:v>0.20799999999999999</c:v>
                </c:pt>
                <c:pt idx="4">
                  <c:v>0.22600000000000001</c:v>
                </c:pt>
                <c:pt idx="5">
                  <c:v>0.23</c:v>
                </c:pt>
                <c:pt idx="6">
                  <c:v>0.23100000000000001</c:v>
                </c:pt>
                <c:pt idx="7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B8-4AE7-8216-84B8F00951F5}"/>
            </c:ext>
          </c:extLst>
        </c:ser>
        <c:ser>
          <c:idx val="3"/>
          <c:order val="3"/>
          <c:tx>
            <c:strRef>
              <c:f>Sheet1!$A$26</c:f>
              <c:strCache>
                <c:ptCount val="1"/>
                <c:pt idx="0">
                  <c:v>topk128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Sheet1!$B$22:$I$22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Sheet1!$B$26:$I$26</c:f>
              <c:numCache>
                <c:formatCode>General</c:formatCode>
                <c:ptCount val="8"/>
                <c:pt idx="0">
                  <c:v>0.17199999999999999</c:v>
                </c:pt>
                <c:pt idx="1">
                  <c:v>0.185</c:v>
                </c:pt>
                <c:pt idx="2">
                  <c:v>0.191</c:v>
                </c:pt>
                <c:pt idx="3">
                  <c:v>0.19600000000000001</c:v>
                </c:pt>
                <c:pt idx="4">
                  <c:v>0.21299999999999999</c:v>
                </c:pt>
                <c:pt idx="5">
                  <c:v>0.215</c:v>
                </c:pt>
                <c:pt idx="6">
                  <c:v>0.216</c:v>
                </c:pt>
                <c:pt idx="7">
                  <c:v>0.217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B8-4AE7-8216-84B8F00951F5}"/>
            </c:ext>
          </c:extLst>
        </c:ser>
        <c:ser>
          <c:idx val="4"/>
          <c:order val="4"/>
          <c:tx>
            <c:strRef>
              <c:f>Sheet1!$A$27</c:f>
              <c:strCache>
                <c:ptCount val="1"/>
                <c:pt idx="0">
                  <c:v>topk256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Sheet1!$B$22:$I$22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Sheet1!$B$27:$I$27</c:f>
              <c:numCache>
                <c:formatCode>General</c:formatCode>
                <c:ptCount val="8"/>
                <c:pt idx="0">
                  <c:v>0.17299999999999999</c:v>
                </c:pt>
                <c:pt idx="1">
                  <c:v>0.17599999999999999</c:v>
                </c:pt>
                <c:pt idx="2">
                  <c:v>0.17399999999999999</c:v>
                </c:pt>
                <c:pt idx="3">
                  <c:v>0.17899999999999999</c:v>
                </c:pt>
                <c:pt idx="4">
                  <c:v>0.19800000000000001</c:v>
                </c:pt>
                <c:pt idx="5">
                  <c:v>0.2</c:v>
                </c:pt>
                <c:pt idx="6">
                  <c:v>0.20100000000000001</c:v>
                </c:pt>
                <c:pt idx="7">
                  <c:v>0.20100000000000001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B8-4AE7-8216-84B8F0095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028543"/>
        <c:axId val="438028959"/>
      </c:lineChart>
      <c:catAx>
        <c:axId val="43802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028959"/>
        <c:crosses val="autoZero"/>
        <c:auto val="1"/>
        <c:lblAlgn val="ctr"/>
        <c:lblOffset val="100"/>
        <c:noMultiLvlLbl val="0"/>
      </c:catAx>
      <c:valAx>
        <c:axId val="438028959"/>
        <c:scaling>
          <c:orientation val="minMax"/>
          <c:max val="0.24100000000000002"/>
          <c:min val="0.1720000000000000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02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Sheet1!$A$30</c:f>
              <c:strCache>
                <c:ptCount val="1"/>
                <c:pt idx="0">
                  <c:v>baseline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Sheet1!$B$29:$I$29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Sheet1!$B$30:$I$30</c:f>
              <c:numCache>
                <c:formatCode>General</c:formatCode>
                <c:ptCount val="8"/>
                <c:pt idx="0">
                  <c:v>0.36599999999999999</c:v>
                </c:pt>
                <c:pt idx="1">
                  <c:v>0.38100000000000001</c:v>
                </c:pt>
                <c:pt idx="2">
                  <c:v>0.39700000000000002</c:v>
                </c:pt>
                <c:pt idx="3">
                  <c:v>0.39800000000000002</c:v>
                </c:pt>
                <c:pt idx="4">
                  <c:v>0.442</c:v>
                </c:pt>
                <c:pt idx="5">
                  <c:v>0.44500000000000001</c:v>
                </c:pt>
                <c:pt idx="6">
                  <c:v>0.44400000000000001</c:v>
                </c:pt>
                <c:pt idx="7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7-4776-B043-01D1016276F1}"/>
            </c:ext>
          </c:extLst>
        </c:ser>
        <c:ser>
          <c:idx val="1"/>
          <c:order val="1"/>
          <c:tx>
            <c:strRef>
              <c:f>Sheet1!$A$31</c:f>
              <c:strCache>
                <c:ptCount val="1"/>
                <c:pt idx="0">
                  <c:v>topk32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Sheet1!$B$29:$I$29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Sheet1!$B$31:$I$31</c:f>
              <c:numCache>
                <c:formatCode>General</c:formatCode>
                <c:ptCount val="8"/>
                <c:pt idx="0">
                  <c:v>0.38</c:v>
                </c:pt>
                <c:pt idx="1">
                  <c:v>0.38400000000000001</c:v>
                </c:pt>
                <c:pt idx="2">
                  <c:v>0.39900000000000002</c:v>
                </c:pt>
                <c:pt idx="3">
                  <c:v>0.39400000000000002</c:v>
                </c:pt>
                <c:pt idx="4">
                  <c:v>0.439</c:v>
                </c:pt>
                <c:pt idx="5">
                  <c:v>0.441</c:v>
                </c:pt>
                <c:pt idx="6">
                  <c:v>0.442</c:v>
                </c:pt>
                <c:pt idx="7">
                  <c:v>0.443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97-4776-B043-01D1016276F1}"/>
            </c:ext>
          </c:extLst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topk64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numRef>
              <c:f>Sheet1!$B$29:$I$29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Sheet1!$B$32:$I$32</c:f>
              <c:numCache>
                <c:formatCode>General</c:formatCode>
                <c:ptCount val="8"/>
                <c:pt idx="0">
                  <c:v>0.37</c:v>
                </c:pt>
                <c:pt idx="1">
                  <c:v>0.38700000000000001</c:v>
                </c:pt>
                <c:pt idx="2">
                  <c:v>0.40100000000000002</c:v>
                </c:pt>
                <c:pt idx="3">
                  <c:v>0.40600000000000003</c:v>
                </c:pt>
                <c:pt idx="4">
                  <c:v>0.441</c:v>
                </c:pt>
                <c:pt idx="5">
                  <c:v>0.44500000000000001</c:v>
                </c:pt>
                <c:pt idx="6">
                  <c:v>0.44700000000000001</c:v>
                </c:pt>
                <c:pt idx="7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97-4776-B043-01D1016276F1}"/>
            </c:ext>
          </c:extLst>
        </c:ser>
        <c:ser>
          <c:idx val="3"/>
          <c:order val="3"/>
          <c:tx>
            <c:strRef>
              <c:f>Sheet1!$A$33</c:f>
              <c:strCache>
                <c:ptCount val="1"/>
                <c:pt idx="0">
                  <c:v>topk128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Sheet1!$B$29:$I$29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Sheet1!$B$33:$I$33</c:f>
              <c:numCache>
                <c:formatCode>General</c:formatCode>
                <c:ptCount val="8"/>
                <c:pt idx="0">
                  <c:v>0.36499999999999999</c:v>
                </c:pt>
                <c:pt idx="1">
                  <c:v>0.39500000000000002</c:v>
                </c:pt>
                <c:pt idx="2">
                  <c:v>0.39600000000000002</c:v>
                </c:pt>
                <c:pt idx="3">
                  <c:v>0.40400000000000003</c:v>
                </c:pt>
                <c:pt idx="4">
                  <c:v>0.437</c:v>
                </c:pt>
                <c:pt idx="5">
                  <c:v>0.44500000000000001</c:v>
                </c:pt>
                <c:pt idx="6">
                  <c:v>0.44700000000000001</c:v>
                </c:pt>
                <c:pt idx="7">
                  <c:v>0.44700000000000001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97-4776-B043-01D1016276F1}"/>
            </c:ext>
          </c:extLst>
        </c:ser>
        <c:ser>
          <c:idx val="4"/>
          <c:order val="4"/>
          <c:tx>
            <c:strRef>
              <c:f>Sheet1!$A$34</c:f>
              <c:strCache>
                <c:ptCount val="1"/>
                <c:pt idx="0">
                  <c:v>topk256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Sheet1!$B$29:$I$29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Sheet1!$B$34:$I$34</c:f>
              <c:numCache>
                <c:formatCode>General</c:formatCode>
                <c:ptCount val="8"/>
                <c:pt idx="0">
                  <c:v>0.373</c:v>
                </c:pt>
                <c:pt idx="1">
                  <c:v>0.38500000000000001</c:v>
                </c:pt>
                <c:pt idx="2">
                  <c:v>0.39100000000000001</c:v>
                </c:pt>
                <c:pt idx="3">
                  <c:v>0.40500000000000003</c:v>
                </c:pt>
                <c:pt idx="4">
                  <c:v>0.43099999999999999</c:v>
                </c:pt>
                <c:pt idx="5">
                  <c:v>0.434</c:v>
                </c:pt>
                <c:pt idx="6">
                  <c:v>0.438</c:v>
                </c:pt>
                <c:pt idx="7">
                  <c:v>0.438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97-4776-B043-01D101627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767359"/>
        <c:axId val="556749887"/>
      </c:lineChart>
      <c:catAx>
        <c:axId val="55676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749887"/>
        <c:crosses val="autoZero"/>
        <c:auto val="1"/>
        <c:lblAlgn val="ctr"/>
        <c:lblOffset val="100"/>
        <c:noMultiLvlLbl val="0"/>
      </c:catAx>
      <c:valAx>
        <c:axId val="556749887"/>
        <c:scaling>
          <c:orientation val="minMax"/>
          <c:max val="0.44700000000000006"/>
          <c:min val="0.365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767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baseline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Sheet1!$B$36:$I$36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Sheet1!$B$37:$I$37</c:f>
              <c:numCache>
                <c:formatCode>General</c:formatCode>
                <c:ptCount val="8"/>
                <c:pt idx="0">
                  <c:v>0.44600000000000001</c:v>
                </c:pt>
                <c:pt idx="1">
                  <c:v>0.45700000000000002</c:v>
                </c:pt>
                <c:pt idx="2">
                  <c:v>0.47799999999999998</c:v>
                </c:pt>
                <c:pt idx="3">
                  <c:v>0.49</c:v>
                </c:pt>
                <c:pt idx="4">
                  <c:v>0.53700000000000003</c:v>
                </c:pt>
                <c:pt idx="5">
                  <c:v>0.54700000000000004</c:v>
                </c:pt>
                <c:pt idx="6">
                  <c:v>0.54800000000000004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F-4C63-9B57-66952C52E5F5}"/>
            </c:ext>
          </c:extLst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topk32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Sheet1!$B$36:$I$36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Sheet1!$B$38:$I$38</c:f>
              <c:numCache>
                <c:formatCode>General</c:formatCode>
                <c:ptCount val="8"/>
                <c:pt idx="0">
                  <c:v>0.45600000000000002</c:v>
                </c:pt>
                <c:pt idx="1">
                  <c:v>0.46</c:v>
                </c:pt>
                <c:pt idx="2">
                  <c:v>0.47899999999999998</c:v>
                </c:pt>
                <c:pt idx="3">
                  <c:v>0.47299999999999998</c:v>
                </c:pt>
                <c:pt idx="4">
                  <c:v>0.53800000000000003</c:v>
                </c:pt>
                <c:pt idx="5">
                  <c:v>0.54100000000000004</c:v>
                </c:pt>
                <c:pt idx="6">
                  <c:v>0.54300000000000004</c:v>
                </c:pt>
                <c:pt idx="7">
                  <c:v>0.54700000000000004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C63-9B57-66952C52E5F5}"/>
            </c:ext>
          </c:extLst>
        </c:ser>
        <c:ser>
          <c:idx val="2"/>
          <c:order val="2"/>
          <c:tx>
            <c:strRef>
              <c:f>Sheet1!$A$39</c:f>
              <c:strCache>
                <c:ptCount val="1"/>
                <c:pt idx="0">
                  <c:v>topk64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numRef>
              <c:f>Sheet1!$B$36:$I$36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Sheet1!$B$39:$I$39</c:f>
              <c:numCache>
                <c:formatCode>General</c:formatCode>
                <c:ptCount val="8"/>
                <c:pt idx="0">
                  <c:v>0.45500000000000002</c:v>
                </c:pt>
                <c:pt idx="1">
                  <c:v>0.45400000000000001</c:v>
                </c:pt>
                <c:pt idx="2">
                  <c:v>0.48299999999999998</c:v>
                </c:pt>
                <c:pt idx="3">
                  <c:v>0.48399999999999999</c:v>
                </c:pt>
                <c:pt idx="4">
                  <c:v>0.53600000000000003</c:v>
                </c:pt>
                <c:pt idx="5">
                  <c:v>0.53600000000000003</c:v>
                </c:pt>
                <c:pt idx="6">
                  <c:v>0.53400000000000003</c:v>
                </c:pt>
                <c:pt idx="7">
                  <c:v>0.53800000000000003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C63-9B57-66952C52E5F5}"/>
            </c:ext>
          </c:extLst>
        </c:ser>
        <c:ser>
          <c:idx val="3"/>
          <c:order val="3"/>
          <c:tx>
            <c:strRef>
              <c:f>Sheet1!$A$40</c:f>
              <c:strCache>
                <c:ptCount val="1"/>
                <c:pt idx="0">
                  <c:v>topk128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Sheet1!$B$36:$I$36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Sheet1!$B$40:$I$40</c:f>
              <c:numCache>
                <c:formatCode>General</c:formatCode>
                <c:ptCount val="8"/>
                <c:pt idx="0">
                  <c:v>0.44</c:v>
                </c:pt>
                <c:pt idx="1">
                  <c:v>0.46800000000000003</c:v>
                </c:pt>
                <c:pt idx="2">
                  <c:v>0.47599999999999998</c:v>
                </c:pt>
                <c:pt idx="3">
                  <c:v>0.48099999999999998</c:v>
                </c:pt>
                <c:pt idx="4">
                  <c:v>0.52400000000000002</c:v>
                </c:pt>
                <c:pt idx="5">
                  <c:v>0.53600000000000003</c:v>
                </c:pt>
                <c:pt idx="6">
                  <c:v>0.53600000000000003</c:v>
                </c:pt>
                <c:pt idx="7">
                  <c:v>0.53700000000000003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C63-9B57-66952C52E5F5}"/>
            </c:ext>
          </c:extLst>
        </c:ser>
        <c:ser>
          <c:idx val="4"/>
          <c:order val="4"/>
          <c:tx>
            <c:strRef>
              <c:f>Sheet1!$A$41</c:f>
              <c:strCache>
                <c:ptCount val="1"/>
                <c:pt idx="0">
                  <c:v>topk256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Sheet1!$B$36:$I$36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Sheet1!$B$41:$I$41</c:f>
              <c:numCache>
                <c:formatCode>General</c:formatCode>
                <c:ptCount val="8"/>
                <c:pt idx="0">
                  <c:v>0.438</c:v>
                </c:pt>
                <c:pt idx="1">
                  <c:v>0.46200000000000002</c:v>
                </c:pt>
                <c:pt idx="2">
                  <c:v>0.46100000000000002</c:v>
                </c:pt>
                <c:pt idx="3">
                  <c:v>0.47799999999999998</c:v>
                </c:pt>
                <c:pt idx="4">
                  <c:v>0.51700000000000002</c:v>
                </c:pt>
                <c:pt idx="5">
                  <c:v>0.52</c:v>
                </c:pt>
                <c:pt idx="6">
                  <c:v>0.52500000000000002</c:v>
                </c:pt>
                <c:pt idx="7">
                  <c:v>0.52600000000000002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C63-9B57-66952C52E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857487"/>
        <c:axId val="562866223"/>
      </c:lineChart>
      <c:catAx>
        <c:axId val="562857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866223"/>
        <c:crosses val="autoZero"/>
        <c:auto val="1"/>
        <c:lblAlgn val="ctr"/>
        <c:lblOffset val="100"/>
        <c:noMultiLvlLbl val="0"/>
      </c:catAx>
      <c:valAx>
        <c:axId val="562866223"/>
        <c:scaling>
          <c:orientation val="minMax"/>
          <c:max val="0.55700000000000005"/>
          <c:min val="0.438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85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结果对比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  <c:pt idx="6">
                  <c:v>0.60199999999999998</c:v>
                </c:pt>
                <c:pt idx="7">
                  <c:v>0.40100000000000002</c:v>
                </c:pt>
                <c:pt idx="8">
                  <c:v>0.64800000000000002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7-424F-BE9F-C5021E5987D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tood_r50_fpn_1x_coco_refinebased*2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0.42</c:v>
                </c:pt>
                <c:pt idx="1">
                  <c:v>0.59499999999999997</c:v>
                </c:pt>
                <c:pt idx="2">
                  <c:v>0.45600000000000002</c:v>
                </c:pt>
                <c:pt idx="3">
                  <c:v>0.25</c:v>
                </c:pt>
                <c:pt idx="4">
                  <c:v>0.45200000000000001</c:v>
                </c:pt>
                <c:pt idx="5">
                  <c:v>0.55500000000000005</c:v>
                </c:pt>
                <c:pt idx="6">
                  <c:v>0.60699999999999998</c:v>
                </c:pt>
                <c:pt idx="7">
                  <c:v>0.40100000000000002</c:v>
                </c:pt>
                <c:pt idx="8">
                  <c:v>0.65200000000000002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7-424F-BE9F-C5021E5987D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tood_r50_fpn_1x_coco_refine_freebased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0.44900000000000001</c:v>
                </c:pt>
                <c:pt idx="3">
                  <c:v>0.23799999999999999</c:v>
                </c:pt>
                <c:pt idx="4">
                  <c:v>0.44700000000000001</c:v>
                </c:pt>
                <c:pt idx="5">
                  <c:v>0.55200000000000005</c:v>
                </c:pt>
                <c:pt idx="6">
                  <c:v>0.60199999999999998</c:v>
                </c:pt>
                <c:pt idx="7">
                  <c:v>0.38900000000000001</c:v>
                </c:pt>
                <c:pt idx="8">
                  <c:v>0.65</c:v>
                </c:pt>
                <c:pt idx="9">
                  <c:v>0.77200000000000002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B7-424F-BE9F-C5021E598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7081088"/>
        <c:axId val="907081504"/>
      </c:barChart>
      <c:catAx>
        <c:axId val="90708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504"/>
        <c:crosses val="autoZero"/>
        <c:auto val="1"/>
        <c:lblAlgn val="ctr"/>
        <c:lblOffset val="100"/>
        <c:noMultiLvlLbl val="0"/>
      </c:catAx>
      <c:valAx>
        <c:axId val="90708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0.36299999999999999</c:v>
                </c:pt>
                <c:pt idx="1">
                  <c:v>0.36699999999999999</c:v>
                </c:pt>
                <c:pt idx="2">
                  <c:v>0.40799999999999997</c:v>
                </c:pt>
                <c:pt idx="3">
                  <c:v>0.41099999999999998</c:v>
                </c:pt>
                <c:pt idx="4">
                  <c:v>0.41199999999999998</c:v>
                </c:pt>
                <c:pt idx="5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8F-4FC4-BDE4-1956F95383FD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tood_r50_fpn_1x_coco_refinebased*2_mAP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0.35699999999999998</c:v>
                </c:pt>
                <c:pt idx="1">
                  <c:v>0.36899999999999999</c:v>
                </c:pt>
                <c:pt idx="2">
                  <c:v>0.41199999999999998</c:v>
                </c:pt>
                <c:pt idx="3">
                  <c:v>0.41699999999999998</c:v>
                </c:pt>
                <c:pt idx="4">
                  <c:v>0.41799999999999998</c:v>
                </c:pt>
                <c:pt idx="5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8F-4FC4-BDE4-1956F95383FD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tood_r50_fpn_1x_coco_refine_freebased_mAP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0.33600000000000002</c:v>
                </c:pt>
                <c:pt idx="1">
                  <c:v>0.35399999999999998</c:v>
                </c:pt>
                <c:pt idx="2">
                  <c:v>0.40899999999999997</c:v>
                </c:pt>
                <c:pt idx="3">
                  <c:v>0.41</c:v>
                </c:pt>
                <c:pt idx="4">
                  <c:v>0.41199999999999998</c:v>
                </c:pt>
                <c:pt idx="5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8F-4FC4-BDE4-1956F9538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66240"/>
        <c:axId val="462366656"/>
      </c:lineChart>
      <c:catAx>
        <c:axId val="4623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656"/>
        <c:crosses val="autoZero"/>
        <c:auto val="1"/>
        <c:lblAlgn val="ctr"/>
        <c:lblOffset val="100"/>
        <c:noMultiLvlLbl val="0"/>
      </c:catAx>
      <c:valAx>
        <c:axId val="462366656"/>
        <c:scaling>
          <c:orientation val="minMax"/>
          <c:max val="0.42000000000000004"/>
          <c:min val="0.3360000000000000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0.39100000000000001</c:v>
                </c:pt>
                <c:pt idx="1">
                  <c:v>0.39800000000000002</c:v>
                </c:pt>
                <c:pt idx="2">
                  <c:v>0.443</c:v>
                </c:pt>
                <c:pt idx="3">
                  <c:v>0.44600000000000001</c:v>
                </c:pt>
                <c:pt idx="4">
                  <c:v>0.44800000000000001</c:v>
                </c:pt>
                <c:pt idx="5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40-4230-8D5E-97A2A0861D1E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tood_r50_fpn_1x_coco_refinebased*2_mAP_75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0.38400000000000001</c:v>
                </c:pt>
                <c:pt idx="1">
                  <c:v>0.4</c:v>
                </c:pt>
                <c:pt idx="2">
                  <c:v>0.44700000000000001</c:v>
                </c:pt>
                <c:pt idx="3">
                  <c:v>0.45100000000000001</c:v>
                </c:pt>
                <c:pt idx="4">
                  <c:v>0.45200000000000001</c:v>
                </c:pt>
                <c:pt idx="5">
                  <c:v>0.45600000000000002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40-4230-8D5E-97A2A0861D1E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tood_r50_fpn_1x_coco_refine_freebased_mAP_75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0.36099999999999999</c:v>
                </c:pt>
                <c:pt idx="1">
                  <c:v>0.38300000000000001</c:v>
                </c:pt>
                <c:pt idx="2">
                  <c:v>0.442</c:v>
                </c:pt>
                <c:pt idx="3">
                  <c:v>0.443</c:v>
                </c:pt>
                <c:pt idx="4">
                  <c:v>0.44500000000000001</c:v>
                </c:pt>
                <c:pt idx="5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40-4230-8D5E-97A2A0861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20480"/>
        <c:axId val="462323808"/>
      </c:lineChart>
      <c:catAx>
        <c:axId val="46232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3808"/>
        <c:crosses val="autoZero"/>
        <c:auto val="1"/>
        <c:lblAlgn val="ctr"/>
        <c:lblOffset val="100"/>
        <c:noMultiLvlLbl val="0"/>
      </c:catAx>
      <c:valAx>
        <c:axId val="462323808"/>
        <c:scaling>
          <c:orientation val="minMax"/>
          <c:max val="0.45600000000000002"/>
          <c:min val="0.361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Topk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</p:txBody>
      </p:sp>
      <p:sp>
        <p:nvSpPr>
          <p:cNvPr id="4117" name="AutoShape 4" descr="[公式]">
            <a:extLst>
              <a:ext uri="{FF2B5EF4-FFF2-40B4-BE49-F238E27FC236}">
                <a16:creationId xmlns:a16="http://schemas.microsoft.com/office/drawing/2014/main" id="{7A539936-0E93-4FF8-B8C1-6DFCE4433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2A9EA953-C5E9-8F9E-CF72-0EC0F3776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336825"/>
              </p:ext>
            </p:extLst>
          </p:nvPr>
        </p:nvGraphicFramePr>
        <p:xfrm>
          <a:off x="335360" y="16650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1D342E3E-2E0F-AC30-20D0-83A82BE55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470221"/>
              </p:ext>
            </p:extLst>
          </p:nvPr>
        </p:nvGraphicFramePr>
        <p:xfrm>
          <a:off x="5030845" y="2934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B2632A45-2A2E-FF5C-48E3-34680308C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00169"/>
              </p:ext>
            </p:extLst>
          </p:nvPr>
        </p:nvGraphicFramePr>
        <p:xfrm>
          <a:off x="5039780" y="32401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Topk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</p:txBody>
      </p:sp>
      <p:sp>
        <p:nvSpPr>
          <p:cNvPr id="4117" name="AutoShape 4" descr="[公式]">
            <a:extLst>
              <a:ext uri="{FF2B5EF4-FFF2-40B4-BE49-F238E27FC236}">
                <a16:creationId xmlns:a16="http://schemas.microsoft.com/office/drawing/2014/main" id="{7A539936-0E93-4FF8-B8C1-6DFCE4433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E8346F0-2624-5093-DA33-26CA286CE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172916"/>
              </p:ext>
            </p:extLst>
          </p:nvPr>
        </p:nvGraphicFramePr>
        <p:xfrm>
          <a:off x="275144" y="17417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8CE3297-3E72-EB83-1472-CE1549F9A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95727"/>
              </p:ext>
            </p:extLst>
          </p:nvPr>
        </p:nvGraphicFramePr>
        <p:xfrm>
          <a:off x="5222048" y="4012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657E157-2FA4-06B7-AD86-92926F149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443892"/>
              </p:ext>
            </p:extLst>
          </p:nvPr>
        </p:nvGraphicFramePr>
        <p:xfrm>
          <a:off x="5222048" y="33651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49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Based*2/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free+based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E90A771-D0A1-41C0-9DE2-8F5BEBB9D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424129"/>
              </p:ext>
            </p:extLst>
          </p:nvPr>
        </p:nvGraphicFramePr>
        <p:xfrm>
          <a:off x="460884" y="1638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2166BC8-A921-40DB-9AE0-E8451E71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32360"/>
              </p:ext>
            </p:extLst>
          </p:nvPr>
        </p:nvGraphicFramePr>
        <p:xfrm>
          <a:off x="5032884" y="1124744"/>
          <a:ext cx="5082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9527401-E4C5-4A6E-A704-A4C3C4AA2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729176"/>
              </p:ext>
            </p:extLst>
          </p:nvPr>
        </p:nvGraphicFramePr>
        <p:xfrm>
          <a:off x="4956684" y="3989589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57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Based*2/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free+based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1AD11F4-7918-4479-B3DE-950DCDC1A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405578"/>
              </p:ext>
            </p:extLst>
          </p:nvPr>
        </p:nvGraphicFramePr>
        <p:xfrm>
          <a:off x="460884" y="1772816"/>
          <a:ext cx="5661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A081259-2C88-498C-BE0A-D5AC4ED00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75018"/>
              </p:ext>
            </p:extLst>
          </p:nvPr>
        </p:nvGraphicFramePr>
        <p:xfrm>
          <a:off x="6612964" y="1052736"/>
          <a:ext cx="5280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F73F615A-4ABC-4D48-B635-A61CCF9FB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643593"/>
              </p:ext>
            </p:extLst>
          </p:nvPr>
        </p:nvGraphicFramePr>
        <p:xfrm>
          <a:off x="6704404" y="3897897"/>
          <a:ext cx="51892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109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2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Topk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可视化实验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topk13/32/64/128/256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在第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12epoch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（基于验证集）的结果，并进行分析：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打印内容：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）每张图片的名称，标签框坐标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）每张图片每个标签框上正样本点坐标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对应标签框索引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）每个正样本点的一致性度量指标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效果分析：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）正样本点可视化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）利用一致性度量指标对正样本点进行质量分析（平均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）中心度分析：查看正样本靠近标签框中心的平均程度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相互集聚的程度，分析之前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在集聚方面性能不佳的原因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F49F28-1D55-B3E4-8081-CB5656B9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2407458"/>
            <a:ext cx="1800200" cy="2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en-US" altLang="zh-CN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可视化实验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对原始网络（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5/9/12 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）计算推理阶段经过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前后的候选框，并保存坐标：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效果分析：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前候选框的平均质量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筛除高质量候选框的比例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ECAA3-4C0C-702D-5E46-E147A799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52" y="2564904"/>
            <a:ext cx="4747772" cy="13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1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语义中心区域可视化分析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一致性可视化分析（边际图）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框质量可视化估计（两次回归候选框对应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的均值和方差）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完成毕业论文的写作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284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宋枭炜</dc:creator>
  <cp:keywords>http:/www.ypppt.com</cp:keywords>
  <dc:description>http://www.ypppt.com/</dc:description>
  <cp:lastModifiedBy>宋 枭炜</cp:lastModifiedBy>
  <cp:revision>136</cp:revision>
  <dcterms:created xsi:type="dcterms:W3CDTF">2015-06-04T10:33:32Z</dcterms:created>
  <dcterms:modified xsi:type="dcterms:W3CDTF">2022-05-20T05:46:12Z</dcterms:modified>
</cp:coreProperties>
</file>