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57" r:id="rId4"/>
    <p:sldId id="259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D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10DAE7-27E3-49E9-B743-67063B4CBAAE}" v="1945" dt="2021-09-29T01:30:47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A picture containing tool, blue&#10;&#10;Description automatically generated">
            <a:extLst>
              <a:ext uri="{FF2B5EF4-FFF2-40B4-BE49-F238E27FC236}">
                <a16:creationId xmlns:a16="http://schemas.microsoft.com/office/drawing/2014/main" id="{D50885EE-1B60-4CFF-A43D-2E06826E7B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1573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D5E0B-54C9-4907-9A56-CC94B7AD5BE7}"/>
              </a:ext>
            </a:extLst>
          </p:cNvPr>
          <p:cNvSpPr txBox="1"/>
          <p:nvPr/>
        </p:nvSpPr>
        <p:spPr>
          <a:xfrm>
            <a:off x="950023" y="1911236"/>
            <a:ext cx="9831881" cy="284281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lvl="1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dirty="0" err="1">
                <a:latin typeface="Bookman Old Style"/>
                <a:ea typeface="+mj-ea"/>
                <a:cs typeface="+mj-cs"/>
              </a:rPr>
              <a:t>Limpeza</a:t>
            </a:r>
            <a:r>
              <a:rPr lang="en-US" sz="6800" dirty="0">
                <a:latin typeface="Bookman Old Style"/>
                <a:ea typeface="+mj-ea"/>
                <a:cs typeface="+mj-cs"/>
              </a:rPr>
              <a:t>, </a:t>
            </a:r>
            <a:r>
              <a:rPr lang="en-US" sz="6800" dirty="0" err="1">
                <a:latin typeface="Bookman Old Style"/>
                <a:ea typeface="+mj-ea"/>
                <a:cs typeface="+mj-cs"/>
              </a:rPr>
              <a:t>conservação</a:t>
            </a:r>
            <a:r>
              <a:rPr lang="en-US" sz="6800" dirty="0">
                <a:latin typeface="Bookman Old Style"/>
                <a:ea typeface="+mj-ea"/>
                <a:cs typeface="+mj-cs"/>
              </a:rPr>
              <a:t> e </a:t>
            </a:r>
            <a:r>
              <a:rPr lang="en-US" sz="6800" dirty="0" err="1">
                <a:latin typeface="Bookman Old Style"/>
                <a:ea typeface="+mj-ea"/>
                <a:cs typeface="+mj-cs"/>
              </a:rPr>
              <a:t>uso</a:t>
            </a:r>
            <a:r>
              <a:rPr lang="en-US" sz="6800" dirty="0">
                <a:latin typeface="Bookman Old Style"/>
                <a:ea typeface="+mj-ea"/>
                <a:cs typeface="+mj-cs"/>
              </a:rPr>
              <a:t> da Infra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2D936-8C8C-4257-BA19-A41C091AAD9E}"/>
              </a:ext>
            </a:extLst>
          </p:cNvPr>
          <p:cNvSpPr txBox="1"/>
          <p:nvPr/>
        </p:nvSpPr>
        <p:spPr>
          <a:xfrm>
            <a:off x="5213229" y="2927230"/>
            <a:ext cx="662508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endParaRPr lang="en-US" sz="4800" dirty="0">
              <a:solidFill>
                <a:schemeClr val="bg1"/>
              </a:solidFill>
              <a:latin typeface="Calisto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801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text, indoor, black&#10;&#10;Description automatically generated">
            <a:extLst>
              <a:ext uri="{FF2B5EF4-FFF2-40B4-BE49-F238E27FC236}">
                <a16:creationId xmlns:a16="http://schemas.microsoft.com/office/drawing/2014/main" id="{CF07DC63-BEF1-4FB9-987E-1BFF87FB2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7888" b="906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9B945-6AA0-4A6A-A410-EA531F920563}"/>
              </a:ext>
            </a:extLst>
          </p:cNvPr>
          <p:cNvSpPr txBox="1"/>
          <p:nvPr/>
        </p:nvSpPr>
        <p:spPr>
          <a:xfrm>
            <a:off x="79248" y="842341"/>
            <a:ext cx="11958569" cy="581868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Problema1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6BA86-EB31-4EC4-8FCE-59634085BF34}"/>
              </a:ext>
            </a:extLst>
          </p:cNvPr>
          <p:cNvSpPr txBox="1"/>
          <p:nvPr/>
        </p:nvSpPr>
        <p:spPr>
          <a:xfrm>
            <a:off x="2797834" y="2150852"/>
            <a:ext cx="68263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Bookman Old Style"/>
                <a:cs typeface="Calibri"/>
              </a:rPr>
              <a:t>Mau </a:t>
            </a:r>
            <a:r>
              <a:rPr lang="en-US" sz="4800" dirty="0" err="1">
                <a:latin typeface="Bookman Old Style"/>
                <a:cs typeface="Calibri"/>
              </a:rPr>
              <a:t>uso</a:t>
            </a:r>
            <a:r>
              <a:rPr lang="en-US" sz="4800" dirty="0">
                <a:latin typeface="Bookman Old Style"/>
                <a:cs typeface="Calibri"/>
              </a:rPr>
              <a:t> do </a:t>
            </a:r>
            <a:r>
              <a:rPr lang="en-US" sz="4800" dirty="0" err="1">
                <a:latin typeface="Bookman Old Style"/>
                <a:cs typeface="Calibri"/>
              </a:rPr>
              <a:t>Banheiro</a:t>
            </a:r>
            <a:endParaRPr lang="en-US" sz="4800" dirty="0">
              <a:latin typeface="Bookman Old Style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92A4B-37A6-4EF4-AE55-7A5C3D31B054}"/>
              </a:ext>
            </a:extLst>
          </p:cNvPr>
          <p:cNvSpPr txBox="1"/>
          <p:nvPr/>
        </p:nvSpPr>
        <p:spPr>
          <a:xfrm>
            <a:off x="841616" y="3947124"/>
            <a:ext cx="1007565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Pessoas que </a:t>
            </a:r>
            <a:r>
              <a:rPr lang="en-US" sz="2800" dirty="0" err="1">
                <a:latin typeface="Bookman Old Style"/>
                <a:cs typeface="Calibri"/>
              </a:rPr>
              <a:t>não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dão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descarga</a:t>
            </a:r>
            <a:endParaRPr lang="en-US" sz="2800" dirty="0">
              <a:latin typeface="Bookman Old Style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Sujam o </a:t>
            </a:r>
            <a:r>
              <a:rPr lang="en-US" sz="2800" dirty="0" err="1">
                <a:latin typeface="Bookman Old Style"/>
                <a:cs typeface="Calibri"/>
              </a:rPr>
              <a:t>assento</a:t>
            </a:r>
            <a:r>
              <a:rPr lang="en-US" sz="2800" dirty="0">
                <a:latin typeface="Bookman Old Style"/>
                <a:cs typeface="Calibri"/>
              </a:rPr>
              <a:t> do </a:t>
            </a:r>
            <a:r>
              <a:rPr lang="en-US" sz="2800" dirty="0" err="1">
                <a:latin typeface="Bookman Old Style"/>
                <a:cs typeface="Calibri"/>
              </a:rPr>
              <a:t>vaso</a:t>
            </a:r>
            <a:endParaRPr lang="en-US" sz="2800" dirty="0">
              <a:latin typeface="Bookman Old Style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Sujam o </a:t>
            </a:r>
            <a:r>
              <a:rPr lang="en-US" sz="2800" dirty="0" err="1">
                <a:latin typeface="Bookman Old Style"/>
                <a:cs typeface="Calibri"/>
              </a:rPr>
              <a:t>chão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em</a:t>
            </a:r>
            <a:r>
              <a:rPr lang="en-US" sz="2800" dirty="0">
                <a:latin typeface="Bookman Old Style"/>
                <a:cs typeface="Calibri"/>
              </a:rPr>
              <a:t> volta do </a:t>
            </a:r>
            <a:r>
              <a:rPr lang="en-US" sz="2800" dirty="0" err="1">
                <a:latin typeface="Bookman Old Style"/>
                <a:cs typeface="Calibri"/>
              </a:rPr>
              <a:t>vaso</a:t>
            </a:r>
            <a:endParaRPr lang="en-US" sz="2800" dirty="0">
              <a:latin typeface="Bookman Old Style"/>
              <a:cs typeface="Calibri"/>
            </a:endParaRPr>
          </a:p>
          <a:p>
            <a:pPr marL="514350" indent="-51435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Sensores </a:t>
            </a:r>
            <a:r>
              <a:rPr lang="en-US" sz="2800" dirty="0" err="1">
                <a:latin typeface="Bookman Old Style"/>
                <a:cs typeface="Calibri"/>
              </a:rPr>
              <a:t>não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funcionam</a:t>
            </a:r>
            <a:r>
              <a:rPr lang="en-US" sz="2800" dirty="0">
                <a:latin typeface="Bookman Old Style"/>
                <a:cs typeface="Calibri"/>
              </a:rPr>
              <a:t> de </a:t>
            </a:r>
            <a:r>
              <a:rPr lang="en-US" sz="2800" dirty="0" err="1">
                <a:latin typeface="Bookman Old Style"/>
                <a:cs typeface="Calibri"/>
              </a:rPr>
              <a:t>maneira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efetiva</a:t>
            </a:r>
            <a:endParaRPr lang="en-US" sz="280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908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12C5E87-CB8A-4EB6-9DF9-90164F54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983755" y="404258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DB1EF-12F0-4BA0-880F-48C6209721BF}"/>
              </a:ext>
            </a:extLst>
          </p:cNvPr>
          <p:cNvSpPr txBox="1"/>
          <p:nvPr/>
        </p:nvSpPr>
        <p:spPr>
          <a:xfrm>
            <a:off x="116935" y="-238816"/>
            <a:ext cx="4502599" cy="10724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Bookman Old Style"/>
                <a:ea typeface="+mj-ea"/>
                <a:cs typeface="+mj-cs"/>
              </a:rPr>
              <a:t>Qual a </a:t>
            </a:r>
            <a:r>
              <a:rPr lang="en-US" sz="4000" dirty="0" err="1">
                <a:latin typeface="Bookman Old Style"/>
                <a:ea typeface="+mj-ea"/>
                <a:cs typeface="+mj-cs"/>
              </a:rPr>
              <a:t>solução</a:t>
            </a:r>
            <a:r>
              <a:rPr lang="en-US" sz="4000" dirty="0">
                <a:latin typeface="Bookman Old Style"/>
                <a:ea typeface="+mj-ea"/>
                <a:cs typeface="+mj-cs"/>
              </a:rPr>
              <a:t>??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96C1E-9288-416B-87FE-E7106AA7EF18}"/>
              </a:ext>
            </a:extLst>
          </p:cNvPr>
          <p:cNvSpPr txBox="1"/>
          <p:nvPr/>
        </p:nvSpPr>
        <p:spPr>
          <a:xfrm>
            <a:off x="116936" y="1438248"/>
            <a:ext cx="6167194" cy="312383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Bookman Old Style"/>
              </a:rPr>
              <a:t>Consciencia</a:t>
            </a:r>
            <a:r>
              <a:rPr lang="en-US" sz="2800" dirty="0">
                <a:latin typeface="Bookman Old Style"/>
              </a:rPr>
              <a:t> de </a:t>
            </a:r>
            <a:r>
              <a:rPr lang="en-US" sz="2800" dirty="0" err="1">
                <a:latin typeface="Bookman Old Style"/>
              </a:rPr>
              <a:t>ambiente</a:t>
            </a:r>
            <a:r>
              <a:rPr lang="en-US" sz="2800" dirty="0">
                <a:latin typeface="Bookman Old Style"/>
              </a:rPr>
              <a:t> </a:t>
            </a:r>
            <a:r>
              <a:rPr lang="en-US" sz="2800" dirty="0" err="1">
                <a:latin typeface="Bookman Old Style"/>
              </a:rPr>
              <a:t>compartilhado</a:t>
            </a:r>
            <a:endParaRPr lang="en-US" sz="2800" dirty="0">
              <a:latin typeface="Bookman Old Style"/>
            </a:endParaRP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Bookman Old Style"/>
            </a:endParaRP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Bookman Old Style"/>
              </a:rPr>
              <a:t>Colocar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dirty="0" err="1">
                <a:latin typeface="Bookman Old Style"/>
              </a:rPr>
              <a:t>sensores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dirty="0" err="1">
                <a:latin typeface="Bookman Old Style"/>
              </a:rPr>
              <a:t>nas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dirty="0" err="1">
                <a:latin typeface="Bookman Old Style"/>
              </a:rPr>
              <a:t>portas</a:t>
            </a:r>
            <a:r>
              <a:rPr lang="en-US" sz="2800" dirty="0">
                <a:latin typeface="Bookman Old Style"/>
              </a:rPr>
              <a:t> </a:t>
            </a:r>
            <a:r>
              <a:rPr lang="en-US" sz="2800" dirty="0" err="1">
                <a:latin typeface="Bookman Old Style"/>
              </a:rPr>
              <a:t>invés</a:t>
            </a:r>
            <a:r>
              <a:rPr lang="en-US" sz="2800" dirty="0">
                <a:latin typeface="Bookman Old Style"/>
              </a:rPr>
              <a:t> de ser </a:t>
            </a:r>
            <a:r>
              <a:rPr lang="en-US" sz="2800" dirty="0" err="1">
                <a:latin typeface="Bookman Old Style"/>
              </a:rPr>
              <a:t>na</a:t>
            </a:r>
            <a:r>
              <a:rPr lang="en-US" sz="2800" dirty="0">
                <a:latin typeface="Bookman Old Style"/>
              </a:rPr>
              <a:t> luz</a:t>
            </a:r>
          </a:p>
          <a:p>
            <a:pPr marL="5143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FAEBF678-7CC2-4923-9EFE-4A2AC0DA8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785" y="1909854"/>
            <a:ext cx="2198701" cy="2846216"/>
          </a:xfrm>
          <a:prstGeom prst="rect">
            <a:avLst/>
          </a:prstGeom>
        </p:spPr>
      </p:pic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90836C71-8337-4557-877D-F0D2ACEA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34" y="353826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7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window, table, floor, indoor&#10;&#10;Description automatically generated">
            <a:extLst>
              <a:ext uri="{FF2B5EF4-FFF2-40B4-BE49-F238E27FC236}">
                <a16:creationId xmlns:a16="http://schemas.microsoft.com/office/drawing/2014/main" id="{FC704A54-ED08-4389-A5E0-11634EBC3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892" b="1110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66F26-66FD-43B1-8CFB-07A89CA747AF}"/>
              </a:ext>
            </a:extLst>
          </p:cNvPr>
          <p:cNvSpPr txBox="1"/>
          <p:nvPr/>
        </p:nvSpPr>
        <p:spPr>
          <a:xfrm>
            <a:off x="108003" y="856718"/>
            <a:ext cx="10506456" cy="2670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Problema2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F6A4B-4C9E-43CC-9005-359E46D167F0}"/>
              </a:ext>
            </a:extLst>
          </p:cNvPr>
          <p:cNvSpPr txBox="1"/>
          <p:nvPr/>
        </p:nvSpPr>
        <p:spPr>
          <a:xfrm>
            <a:off x="3904891" y="2179607"/>
            <a:ext cx="436784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Bookman Old Style"/>
                <a:cs typeface="Calibri"/>
              </a:rPr>
              <a:t>Sala de Aula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64EAC-EEF3-4B45-8F38-257AAAAFB3FD}"/>
              </a:ext>
            </a:extLst>
          </p:cNvPr>
          <p:cNvSpPr txBox="1"/>
          <p:nvPr/>
        </p:nvSpPr>
        <p:spPr>
          <a:xfrm>
            <a:off x="1791419" y="3761117"/>
            <a:ext cx="8292859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Computadores</a:t>
            </a:r>
            <a:r>
              <a:rPr lang="en-US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mau</a:t>
            </a:r>
            <a:r>
              <a:rPr lang="en-US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conservados</a:t>
            </a:r>
            <a:endParaRPr lang="en-US" sz="2800" dirty="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Tomadas com </a:t>
            </a:r>
            <a:r>
              <a:rPr lang="en-US" sz="2800" dirty="0" err="1">
                <a:latin typeface="Bookman Old Style"/>
                <a:cs typeface="Calibri"/>
              </a:rPr>
              <a:t>mau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contato</a:t>
            </a:r>
            <a:endParaRPr lang="en-US" sz="280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Bookman Old Style"/>
                <a:cs typeface="Calibri"/>
              </a:rPr>
              <a:t>Sujeira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em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cima</a:t>
            </a:r>
            <a:r>
              <a:rPr lang="en-US" sz="2800" dirty="0">
                <a:latin typeface="Bookman Old Style"/>
                <a:cs typeface="Calibri"/>
              </a:rPr>
              <a:t> das mesas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Estrutura das mesas</a:t>
            </a:r>
          </a:p>
        </p:txBody>
      </p:sp>
    </p:spTree>
    <p:extLst>
      <p:ext uri="{BB962C8B-B14F-4D97-AF65-F5344CB8AC3E}">
        <p14:creationId xmlns:p14="http://schemas.microsoft.com/office/powerpoint/2010/main" val="947000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C7F0E-8B93-46FA-9CCD-E32B1EB7C82F}"/>
              </a:ext>
            </a:extLst>
          </p:cNvPr>
          <p:cNvSpPr txBox="1"/>
          <p:nvPr/>
        </p:nvSpPr>
        <p:spPr>
          <a:xfrm>
            <a:off x="7655080" y="141879"/>
            <a:ext cx="4442661" cy="8134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Bookman Old Style"/>
                <a:ea typeface="+mj-ea"/>
                <a:cs typeface="+mj-cs"/>
              </a:rPr>
              <a:t>Qual a </a:t>
            </a:r>
            <a:r>
              <a:rPr lang="en-US" sz="4000" dirty="0" err="1">
                <a:latin typeface="Bookman Old Style"/>
                <a:ea typeface="+mj-ea"/>
                <a:cs typeface="+mj-cs"/>
              </a:rPr>
              <a:t>solução</a:t>
            </a:r>
            <a:r>
              <a:rPr lang="en-US" sz="4000" dirty="0">
                <a:latin typeface="Bookman Old Style"/>
                <a:ea typeface="+mj-ea"/>
                <a:cs typeface="+mj-cs"/>
              </a:rPr>
              <a:t>??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0B2F55B-4C3A-4ACA-86BB-CF533B21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84" y="2989298"/>
            <a:ext cx="3237873" cy="2092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C3DAD4-97AE-4FD5-A2FD-F54DE9AE044C}"/>
              </a:ext>
            </a:extLst>
          </p:cNvPr>
          <p:cNvSpPr txBox="1"/>
          <p:nvPr/>
        </p:nvSpPr>
        <p:spPr>
          <a:xfrm>
            <a:off x="7527985" y="1360098"/>
            <a:ext cx="466976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Bookman Old Style"/>
                <a:cs typeface="Calibri"/>
              </a:rPr>
              <a:t>Cuidar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melhor</a:t>
            </a:r>
            <a:r>
              <a:rPr lang="en-US" sz="2800" dirty="0">
                <a:latin typeface="Bookman Old Style"/>
                <a:cs typeface="Calibri"/>
              </a:rPr>
              <a:t> dos </a:t>
            </a:r>
            <a:r>
              <a:rPr lang="en-US" sz="2800" dirty="0" err="1">
                <a:latin typeface="Bookman Old Style"/>
                <a:cs typeface="Calibri"/>
              </a:rPr>
              <a:t>equipamentos</a:t>
            </a:r>
            <a:endParaRPr lang="en-US" sz="280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Trocar as </a:t>
            </a:r>
            <a:r>
              <a:rPr lang="en-US" sz="2800" dirty="0" err="1">
                <a:latin typeface="Bookman Old Style"/>
                <a:cs typeface="Calibri"/>
              </a:rPr>
              <a:t>tomadas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ou</a:t>
            </a:r>
            <a:r>
              <a:rPr lang="en-US" sz="2800" dirty="0">
                <a:latin typeface="Bookman Old Style"/>
                <a:cs typeface="Calibri"/>
              </a:rPr>
              <a:t> o </a:t>
            </a:r>
            <a:r>
              <a:rPr lang="en-US" sz="2800" dirty="0" err="1">
                <a:latin typeface="Bookman Old Style"/>
                <a:cs typeface="Calibri"/>
              </a:rPr>
              <a:t>aluno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tomar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mais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cuidado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Bookman Old Style"/>
                <a:cs typeface="Calibri"/>
              </a:rPr>
              <a:t>Aluno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procurar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sentar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em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lugares</a:t>
            </a:r>
            <a:r>
              <a:rPr lang="en-US" sz="2800" dirty="0">
                <a:latin typeface="Bookman Old Style"/>
                <a:cs typeface="Calibri"/>
              </a:rPr>
              <a:t> que </a:t>
            </a:r>
            <a:r>
              <a:rPr lang="en-US" sz="2800" dirty="0" err="1">
                <a:latin typeface="Bookman Old Style"/>
                <a:cs typeface="Calibri"/>
              </a:rPr>
              <a:t>não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sejam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tão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na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ponta</a:t>
            </a:r>
            <a:endParaRPr lang="en-US" sz="280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Bookman Old Style"/>
              <a:cs typeface="Calibri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9FE5A71-E8B5-43F3-AE4D-B50E58EFE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36" y="1194758"/>
            <a:ext cx="1966823" cy="19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5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F95E186-AC4A-4DB6-B7AA-A479505DDC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B4803-A40E-4063-88DA-6F59AE88FE0E}"/>
              </a:ext>
            </a:extLst>
          </p:cNvPr>
          <p:cNvSpPr txBox="1"/>
          <p:nvPr/>
        </p:nvSpPr>
        <p:spPr>
          <a:xfrm>
            <a:off x="64871" y="856718"/>
            <a:ext cx="10506456" cy="267004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Problema3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37D1B-5EE4-4432-BA1A-A42066117E63}"/>
              </a:ext>
            </a:extLst>
          </p:cNvPr>
          <p:cNvSpPr txBox="1"/>
          <p:nvPr/>
        </p:nvSpPr>
        <p:spPr>
          <a:xfrm>
            <a:off x="4724400" y="235213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dirty="0" err="1">
                <a:cs typeface="Calibri"/>
              </a:rPr>
              <a:t>Refeitório</a:t>
            </a:r>
            <a:endParaRPr lang="en-US" sz="480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13688-70E0-44D5-B998-FBEA67D09A63}"/>
              </a:ext>
            </a:extLst>
          </p:cNvPr>
          <p:cNvSpPr txBox="1"/>
          <p:nvPr/>
        </p:nvSpPr>
        <p:spPr>
          <a:xfrm>
            <a:off x="2293728" y="3990256"/>
            <a:ext cx="740146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Resto de comida </a:t>
            </a:r>
            <a:r>
              <a:rPr lang="en-US" sz="2800" dirty="0" err="1">
                <a:latin typeface="Bookman Old Style"/>
                <a:cs typeface="Calibri"/>
              </a:rPr>
              <a:t>em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cima</a:t>
            </a:r>
            <a:r>
              <a:rPr lang="en-US" sz="2800" dirty="0">
                <a:latin typeface="Bookman Old Style"/>
                <a:cs typeface="Calibri"/>
              </a:rPr>
              <a:t> das mesas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Falta de </a:t>
            </a:r>
            <a:r>
              <a:rPr lang="en-US" sz="2800" dirty="0" err="1">
                <a:latin typeface="Bookman Old Style"/>
                <a:cs typeface="Calibri"/>
              </a:rPr>
              <a:t>microondas</a:t>
            </a:r>
            <a:endParaRPr lang="en-US" sz="280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>
                <a:latin typeface="Bookman Old Style"/>
                <a:cs typeface="Calibri"/>
              </a:rPr>
              <a:t>Falta de mesas</a:t>
            </a:r>
          </a:p>
        </p:txBody>
      </p:sp>
    </p:spTree>
    <p:extLst>
      <p:ext uri="{BB962C8B-B14F-4D97-AF65-F5344CB8AC3E}">
        <p14:creationId xmlns:p14="http://schemas.microsoft.com/office/powerpoint/2010/main" val="1954221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A7D3158-7790-44FF-9F1C-6BD972E1D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222" y="1675341"/>
            <a:ext cx="2420410" cy="2420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20620-06B4-4E84-BD98-6D3A2E45BF99}"/>
              </a:ext>
            </a:extLst>
          </p:cNvPr>
          <p:cNvSpPr txBox="1"/>
          <p:nvPr/>
        </p:nvSpPr>
        <p:spPr>
          <a:xfrm>
            <a:off x="6320287" y="138023"/>
            <a:ext cx="45835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Bookman Old Style"/>
              </a:rPr>
              <a:t>Qual a </a:t>
            </a:r>
            <a:r>
              <a:rPr lang="en-US" sz="4000" dirty="0" err="1">
                <a:latin typeface="Bookman Old Style"/>
              </a:rPr>
              <a:t>solução</a:t>
            </a:r>
            <a:r>
              <a:rPr lang="en-US" sz="4000" dirty="0">
                <a:latin typeface="Bookman Old Style"/>
              </a:rPr>
              <a:t>??</a:t>
            </a:r>
            <a:endParaRPr lang="en-US" sz="4000" dirty="0">
              <a:latin typeface="Bookman Old Style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EC4F0-579F-4045-89CD-F25C0DD2F435}"/>
              </a:ext>
            </a:extLst>
          </p:cNvPr>
          <p:cNvSpPr txBox="1"/>
          <p:nvPr/>
        </p:nvSpPr>
        <p:spPr>
          <a:xfrm>
            <a:off x="6449683" y="1906438"/>
            <a:ext cx="560429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Bookman Old Style"/>
                <a:cs typeface="Calibri"/>
              </a:rPr>
              <a:t>Adapitar</a:t>
            </a:r>
            <a:r>
              <a:rPr lang="en-US" sz="2800" dirty="0">
                <a:latin typeface="Bookman Old Style"/>
                <a:cs typeface="Calibri"/>
              </a:rPr>
              <a:t> o local dos </a:t>
            </a:r>
            <a:r>
              <a:rPr lang="en-US" sz="2800" dirty="0" err="1">
                <a:latin typeface="Bookman Old Style"/>
                <a:cs typeface="Calibri"/>
              </a:rPr>
              <a:t>microondas</a:t>
            </a:r>
            <a:endParaRPr lang="en-US" sz="2800" dirty="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Bookman Old Style"/>
                <a:cs typeface="Calibri"/>
              </a:rPr>
              <a:t>Solicitar</a:t>
            </a:r>
            <a:r>
              <a:rPr lang="en-US" sz="2800" dirty="0">
                <a:latin typeface="Bookman Old Style"/>
                <a:cs typeface="Calibri"/>
              </a:rPr>
              <a:t> </a:t>
            </a:r>
            <a:r>
              <a:rPr lang="en-US" sz="2800" dirty="0" err="1">
                <a:latin typeface="Bookman Old Style"/>
                <a:cs typeface="Calibri"/>
              </a:rPr>
              <a:t>mais</a:t>
            </a:r>
            <a:r>
              <a:rPr lang="en-US" sz="2800" dirty="0">
                <a:latin typeface="Bookman Old Style"/>
                <a:cs typeface="Calibri"/>
              </a:rPr>
              <a:t> mesas</a:t>
            </a: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err="1">
                <a:latin typeface="Bookman Old Style"/>
                <a:cs typeface="Calibri"/>
              </a:rPr>
              <a:t>Consciência</a:t>
            </a:r>
            <a:r>
              <a:rPr lang="en-US" sz="2800" dirty="0">
                <a:latin typeface="Bookman Old Style"/>
                <a:cs typeface="Calibri"/>
              </a:rPr>
              <a:t> de </a:t>
            </a:r>
            <a:r>
              <a:rPr lang="en-US" sz="2800" dirty="0" err="1">
                <a:latin typeface="Bookman Old Style"/>
                <a:cs typeface="Calibri"/>
              </a:rPr>
              <a:t>ambiente</a:t>
            </a:r>
            <a:r>
              <a:rPr lang="en-US" sz="2800" dirty="0">
                <a:latin typeface="Bookman Old Style"/>
                <a:cs typeface="Calibri"/>
              </a:rPr>
              <a:t> </a:t>
            </a:r>
            <a:r>
              <a:rPr lang="en-US" sz="2800" dirty="0" err="1">
                <a:latin typeface="Bookman Old Style"/>
                <a:cs typeface="Calibri"/>
              </a:rPr>
              <a:t>compartilhado</a:t>
            </a:r>
            <a:endParaRPr lang="en-US" sz="2800" dirty="0">
              <a:latin typeface="Bookman Old Style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Bookman Old Style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644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D11058-5FDB-4942-821A-3224D5439C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319FC4-5932-49EB-B14F-16847509BF43}"/>
              </a:ext>
            </a:extLst>
          </p:cNvPr>
          <p:cNvSpPr txBox="1"/>
          <p:nvPr/>
        </p:nvSpPr>
        <p:spPr>
          <a:xfrm>
            <a:off x="1086928" y="1216325"/>
            <a:ext cx="537425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600" dirty="0" err="1">
                <a:latin typeface="Bookman Old Style"/>
                <a:cs typeface="Calibri"/>
              </a:rPr>
              <a:t>Obrigado</a:t>
            </a:r>
            <a:r>
              <a:rPr lang="en-US" sz="6600" dirty="0">
                <a:latin typeface="Bookman Old Style"/>
                <a:cs typeface="Calibri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73025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Calisto MT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JONAS SANTOS DUARTE</cp:lastModifiedBy>
  <cp:revision>356</cp:revision>
  <dcterms:created xsi:type="dcterms:W3CDTF">2021-09-28T23:20:18Z</dcterms:created>
  <dcterms:modified xsi:type="dcterms:W3CDTF">2021-09-29T18:12:18Z</dcterms:modified>
</cp:coreProperties>
</file>