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e8f8715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e8f8715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5e8f871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5e8f871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e8f8715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5e8f8715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e8f871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5e8f871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5e8f8715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5e8f871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5e8f871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5e8f871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5e8f8715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5e8f8715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5e8f871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5e8f871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e8f871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e8f871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5e8f8715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5e8f871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e8f871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e8f871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Replacement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Charamut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 Cache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implemented the LRU cache algorithm using a dict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not an efficient way to implement it but it works fine for a demo.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time a page is accessed, all pages in the cache have their score incremented.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a hit, that page gets reset to 0, otherwise it evicts the least recently used page if necessary.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500" y="950188"/>
            <a:ext cx="41401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list of </a:t>
            </a:r>
            <a:r>
              <a:rPr lang="en"/>
              <a:t>the types of cache methods to test, and a list of patterns to test them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main, I call test for each type and pattern to gather test data for all combinations.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074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Replacement Algorithms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implemented the FIFO, Random, and LRU cache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planning on adding the Optimal cache strategy but ran out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pattern "01201303121", LRU and Random had the best scores of a 55% hit rate, while FIFO only had 36%.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pattern "01201303121012013031210120130312101201303121", LRU and Random had the best scores of a 68% hit rate, while FIFO only had 57%.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Logging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made a function to turn on and off extra logging in the functions so I wouldn't have to comment out a lot of print statements after I finished testing.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075" y="1800225"/>
            <a:ext cx="30003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Cache Class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start, I created a base class for all the cache methods.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includes all the common statistics for the cache like the accesses, hits, and misses.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common method to access a page that each subclass overrides.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added methods to get the hit and miss rate also.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0" y="1253513"/>
            <a:ext cx="4267200" cy="321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 Cache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implemented the FIFO cache using Python's deque container.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I'm using it as a queue, using append() to add to the right side and popleft() to remove from the left 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87638"/>
            <a:ext cx="4267199" cy="314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Cache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Random cache, I used python's random.choice() function to select a random element from the list of pages in the cache to remove.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0" y="1250863"/>
            <a:ext cx="4267200" cy="321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