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0" r:id="rId4"/>
    <p:sldMasterId id="214748369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Lexend Light"/>
      <p:regular r:id="rId18"/>
      <p:bold r:id="rId19"/>
    </p:embeddedFont>
    <p:embeddedFont>
      <p:font typeface="Roboto Light"/>
      <p:regular r:id="rId20"/>
      <p:bold r:id="rId21"/>
      <p:italic r:id="rId22"/>
      <p:boldItalic r:id="rId23"/>
    </p:embeddedFont>
    <p:embeddedFont>
      <p:font typeface="Lexend"/>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Light-regular.fntdata"/><Relationship Id="rId22" Type="http://schemas.openxmlformats.org/officeDocument/2006/relationships/font" Target="fonts/RobotoLight-italic.fntdata"/><Relationship Id="rId21" Type="http://schemas.openxmlformats.org/officeDocument/2006/relationships/font" Target="fonts/RobotoLight-bold.fntdata"/><Relationship Id="rId24" Type="http://schemas.openxmlformats.org/officeDocument/2006/relationships/font" Target="fonts/Lexend-regular.fntdata"/><Relationship Id="rId23" Type="http://schemas.openxmlformats.org/officeDocument/2006/relationships/font" Target="fonts/RobotoLigh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5" Type="http://schemas.openxmlformats.org/officeDocument/2006/relationships/font" Target="fonts/Lexend-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LexendLight-bold.fntdata"/><Relationship Id="rId18" Type="http://schemas.openxmlformats.org/officeDocument/2006/relationships/font" Target="fonts/LexendLigh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6" name="Shape 1906"/>
        <p:cNvGrpSpPr/>
        <p:nvPr/>
      </p:nvGrpSpPr>
      <p:grpSpPr>
        <a:xfrm>
          <a:off x="0" y="0"/>
          <a:ext cx="0" cy="0"/>
          <a:chOff x="0" y="0"/>
          <a:chExt cx="0" cy="0"/>
        </a:xfrm>
      </p:grpSpPr>
      <p:sp>
        <p:nvSpPr>
          <p:cNvPr id="1907" name="Google Shape;1907;g3164fa155d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8" name="Google Shape;1908;g3164fa155d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0" name="Shape 2020"/>
        <p:cNvGrpSpPr/>
        <p:nvPr/>
      </p:nvGrpSpPr>
      <p:grpSpPr>
        <a:xfrm>
          <a:off x="0" y="0"/>
          <a:ext cx="0" cy="0"/>
          <a:chOff x="0" y="0"/>
          <a:chExt cx="0" cy="0"/>
        </a:xfrm>
      </p:grpSpPr>
      <p:sp>
        <p:nvSpPr>
          <p:cNvPr id="2021" name="Google Shape;2021;g3164fa155dc_0_2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2" name="Google Shape;2022;g3164fa155dc_0_2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8" name="Shape 2028"/>
        <p:cNvGrpSpPr/>
        <p:nvPr/>
      </p:nvGrpSpPr>
      <p:grpSpPr>
        <a:xfrm>
          <a:off x="0" y="0"/>
          <a:ext cx="0" cy="0"/>
          <a:chOff x="0" y="0"/>
          <a:chExt cx="0" cy="0"/>
        </a:xfrm>
      </p:grpSpPr>
      <p:sp>
        <p:nvSpPr>
          <p:cNvPr id="2029" name="Google Shape;2029;g3164fa155dc_0_2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0" name="Google Shape;2030;g3164fa155dc_0_2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5" name="Shape 1945"/>
        <p:cNvGrpSpPr/>
        <p:nvPr/>
      </p:nvGrpSpPr>
      <p:grpSpPr>
        <a:xfrm>
          <a:off x="0" y="0"/>
          <a:ext cx="0" cy="0"/>
          <a:chOff x="0" y="0"/>
          <a:chExt cx="0" cy="0"/>
        </a:xfrm>
      </p:grpSpPr>
      <p:sp>
        <p:nvSpPr>
          <p:cNvPr id="1946" name="Google Shape;1946;g3164fa155dc_0_19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7" name="Google Shape;1947;g3164fa155dc_0_19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6" name="Shape 1956"/>
        <p:cNvGrpSpPr/>
        <p:nvPr/>
      </p:nvGrpSpPr>
      <p:grpSpPr>
        <a:xfrm>
          <a:off x="0" y="0"/>
          <a:ext cx="0" cy="0"/>
          <a:chOff x="0" y="0"/>
          <a:chExt cx="0" cy="0"/>
        </a:xfrm>
      </p:grpSpPr>
      <p:sp>
        <p:nvSpPr>
          <p:cNvPr id="1957" name="Google Shape;1957;g3164fa155dc_0_2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8" name="Google Shape;1958;g3164fa155dc_0_2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8" name="Shape 1968"/>
        <p:cNvGrpSpPr/>
        <p:nvPr/>
      </p:nvGrpSpPr>
      <p:grpSpPr>
        <a:xfrm>
          <a:off x="0" y="0"/>
          <a:ext cx="0" cy="0"/>
          <a:chOff x="0" y="0"/>
          <a:chExt cx="0" cy="0"/>
        </a:xfrm>
      </p:grpSpPr>
      <p:sp>
        <p:nvSpPr>
          <p:cNvPr id="1969" name="Google Shape;1969;g3164fa155dc_0_20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0" name="Google Shape;1970;g3164fa155dc_0_20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1" name="Shape 1981"/>
        <p:cNvGrpSpPr/>
        <p:nvPr/>
      </p:nvGrpSpPr>
      <p:grpSpPr>
        <a:xfrm>
          <a:off x="0" y="0"/>
          <a:ext cx="0" cy="0"/>
          <a:chOff x="0" y="0"/>
          <a:chExt cx="0" cy="0"/>
        </a:xfrm>
      </p:grpSpPr>
      <p:sp>
        <p:nvSpPr>
          <p:cNvPr id="1982" name="Google Shape;1982;g3164fa155dc_0_20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3" name="Google Shape;1983;g3164fa155dc_0_20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9" name="Shape 1989"/>
        <p:cNvGrpSpPr/>
        <p:nvPr/>
      </p:nvGrpSpPr>
      <p:grpSpPr>
        <a:xfrm>
          <a:off x="0" y="0"/>
          <a:ext cx="0" cy="0"/>
          <a:chOff x="0" y="0"/>
          <a:chExt cx="0" cy="0"/>
        </a:xfrm>
      </p:grpSpPr>
      <p:sp>
        <p:nvSpPr>
          <p:cNvPr id="1990" name="Google Shape;1990;g3164fa155dc_0_20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1" name="Google Shape;1991;g3164fa155dc_0_20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7" name="Shape 1997"/>
        <p:cNvGrpSpPr/>
        <p:nvPr/>
      </p:nvGrpSpPr>
      <p:grpSpPr>
        <a:xfrm>
          <a:off x="0" y="0"/>
          <a:ext cx="0" cy="0"/>
          <a:chOff x="0" y="0"/>
          <a:chExt cx="0" cy="0"/>
        </a:xfrm>
      </p:grpSpPr>
      <p:sp>
        <p:nvSpPr>
          <p:cNvPr id="1998" name="Google Shape;1998;g3164fa155dc_0_20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9" name="Google Shape;1999;g3164fa155dc_0_20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5" name="Shape 2005"/>
        <p:cNvGrpSpPr/>
        <p:nvPr/>
      </p:nvGrpSpPr>
      <p:grpSpPr>
        <a:xfrm>
          <a:off x="0" y="0"/>
          <a:ext cx="0" cy="0"/>
          <a:chOff x="0" y="0"/>
          <a:chExt cx="0" cy="0"/>
        </a:xfrm>
      </p:grpSpPr>
      <p:sp>
        <p:nvSpPr>
          <p:cNvPr id="2006" name="Google Shape;2006;g3164fa155dc_0_2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7" name="Google Shape;2007;g3164fa155dc_0_2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2" name="Shape 2012"/>
        <p:cNvGrpSpPr/>
        <p:nvPr/>
      </p:nvGrpSpPr>
      <p:grpSpPr>
        <a:xfrm>
          <a:off x="0" y="0"/>
          <a:ext cx="0" cy="0"/>
          <a:chOff x="0" y="0"/>
          <a:chExt cx="0" cy="0"/>
        </a:xfrm>
      </p:grpSpPr>
      <p:sp>
        <p:nvSpPr>
          <p:cNvPr id="2013" name="Google Shape;2013;g3164fa155dc_0_2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4" name="Google Shape;2014;g3164fa155dc_0_2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olid with header">
  <p:cSld name="CUSTOM">
    <p:spTree>
      <p:nvGrpSpPr>
        <p:cNvPr id="54" name="Shape 54"/>
        <p:cNvGrpSpPr/>
        <p:nvPr/>
      </p:nvGrpSpPr>
      <p:grpSpPr>
        <a:xfrm>
          <a:off x="0" y="0"/>
          <a:ext cx="0" cy="0"/>
          <a:chOff x="0" y="0"/>
          <a:chExt cx="0" cy="0"/>
        </a:xfrm>
      </p:grpSpPr>
      <p:sp>
        <p:nvSpPr>
          <p:cNvPr id="55" name="Google Shape;55;p14"/>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 name="Google Shape;56;p14"/>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57" name="Google Shape;57;p14"/>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58" name="Google Shape;58;p14"/>
          <p:cNvSpPr txBox="1"/>
          <p:nvPr>
            <p:ph idx="2" type="subTitle"/>
          </p:nvPr>
        </p:nvSpPr>
        <p:spPr>
          <a:xfrm>
            <a:off x="5767125" y="425525"/>
            <a:ext cx="3238500" cy="913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14"/>
          <p:cNvSpPr txBox="1"/>
          <p:nvPr>
            <p:ph type="title"/>
          </p:nvPr>
        </p:nvSpPr>
        <p:spPr>
          <a:xfrm>
            <a:off x="208725" y="344175"/>
            <a:ext cx="53409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0" name="Google Shape;60;p14"/>
          <p:cNvSpPr txBox="1"/>
          <p:nvPr>
            <p:ph idx="3"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61" name="Google Shape;61;p14"/>
          <p:cNvSpPr txBox="1"/>
          <p:nvPr>
            <p:ph idx="4"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Tree>
  </p:cSld>
  <p:clrMapOvr>
    <a:masterClrMapping/>
  </p:clrMapOvr>
  <p:extLst>
    <p:ext uri="{DCECCB84-F9BA-43D5-87BE-67443E8EF086}">
      <p15:sldGuideLst>
        <p15:guide id="1" pos="5688">
          <p15:clr>
            <a:srgbClr val="E46962"/>
          </p15:clr>
        </p15:guide>
        <p15:guide id="2" orient="horz" pos="3168">
          <p15:clr>
            <a:srgbClr val="E46962"/>
          </p15:clr>
        </p15:guide>
        <p15:guide id="3" orient="horz" pos="936">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grid with header">
  <p:cSld name="CUSTOM_1">
    <p:spTree>
      <p:nvGrpSpPr>
        <p:cNvPr id="62" name="Shape 62"/>
        <p:cNvGrpSpPr/>
        <p:nvPr/>
      </p:nvGrpSpPr>
      <p:grpSpPr>
        <a:xfrm>
          <a:off x="0" y="0"/>
          <a:ext cx="0" cy="0"/>
          <a:chOff x="0" y="0"/>
          <a:chExt cx="0" cy="0"/>
        </a:xfrm>
      </p:grpSpPr>
      <p:grpSp>
        <p:nvGrpSpPr>
          <p:cNvPr id="63" name="Google Shape;63;p15"/>
          <p:cNvGrpSpPr/>
          <p:nvPr/>
        </p:nvGrpSpPr>
        <p:grpSpPr>
          <a:xfrm>
            <a:off x="-6096" y="-3429"/>
            <a:ext cx="9156192" cy="5150358"/>
            <a:chOff x="0" y="0"/>
            <a:chExt cx="12192000" cy="6858000"/>
          </a:xfrm>
        </p:grpSpPr>
        <p:sp>
          <p:nvSpPr>
            <p:cNvPr id="64" name="Google Shape;64;p15"/>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 name="Google Shape;65;p15"/>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6" name="Google Shape;66;p15"/>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 name="Google Shape;67;p15"/>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 name="Google Shape;68;p15"/>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 name="Google Shape;69;p15"/>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 name="Google Shape;70;p15"/>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 name="Google Shape;71;p15"/>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 name="Google Shape;72;p15"/>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 name="Google Shape;73;p15"/>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 name="Google Shape;74;p15"/>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 name="Google Shape;75;p15"/>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 name="Google Shape;76;p15"/>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 name="Google Shape;77;p15"/>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 name="Google Shape;78;p15"/>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 name="Google Shape;79;p15"/>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 name="Google Shape;80;p15"/>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 name="Google Shape;81;p15"/>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 name="Google Shape;82;p15"/>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 name="Google Shape;83;p15"/>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 name="Google Shape;84;p15"/>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 name="Google Shape;85;p15"/>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6" name="Google Shape;86;p15"/>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 name="Google Shape;87;p15"/>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 name="Google Shape;88;p15"/>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 name="Google Shape;89;p15"/>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 name="Google Shape;90;p15"/>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 name="Google Shape;91;p15"/>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 name="Google Shape;92;p15"/>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3" name="Google Shape;93;p15"/>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 name="Google Shape;94;p15"/>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 name="Google Shape;95;p15"/>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 name="Google Shape;96;p15"/>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 name="Google Shape;97;p15"/>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 name="Google Shape;98;p15"/>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 name="Google Shape;99;p15"/>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0" name="Google Shape;100;p15"/>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 name="Google Shape;101;p15"/>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 name="Google Shape;102;p15"/>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 name="Google Shape;103;p15"/>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 name="Google Shape;104;p15"/>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 name="Google Shape;105;p15"/>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 name="Google Shape;106;p15"/>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 name="Google Shape;107;p15"/>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 name="Google Shape;108;p15"/>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 name="Google Shape;109;p15"/>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 name="Google Shape;110;p15"/>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 name="Google Shape;111;p15"/>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 name="Google Shape;112;p15"/>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3" name="Google Shape;113;p15"/>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 name="Google Shape;114;p15"/>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 name="Google Shape;115;p15"/>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 name="Google Shape;116;p15"/>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 name="Google Shape;117;p15"/>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 name="Google Shape;118;p15"/>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 name="Google Shape;119;p15"/>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0" name="Google Shape;120;p15"/>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 name="Google Shape;121;p15"/>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 name="Google Shape;122;p15"/>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23" name="Google Shape;123;p15"/>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4" name="Google Shape;124;p15"/>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125" name="Google Shape;125;p15"/>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126" name="Google Shape;126;p15"/>
          <p:cNvSpPr txBox="1"/>
          <p:nvPr>
            <p:ph idx="2"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127" name="Google Shape;127;p15"/>
          <p:cNvSpPr txBox="1"/>
          <p:nvPr>
            <p:ph idx="3"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
        <p:nvSpPr>
          <p:cNvPr id="128" name="Google Shape;128;p15"/>
          <p:cNvSpPr txBox="1"/>
          <p:nvPr>
            <p:ph idx="4" type="subTitle"/>
          </p:nvPr>
        </p:nvSpPr>
        <p:spPr>
          <a:xfrm>
            <a:off x="5767125" y="572700"/>
            <a:ext cx="3238500" cy="913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15"/>
          <p:cNvSpPr txBox="1"/>
          <p:nvPr>
            <p:ph type="title"/>
          </p:nvPr>
        </p:nvSpPr>
        <p:spPr>
          <a:xfrm>
            <a:off x="208725" y="344175"/>
            <a:ext cx="5340900" cy="18183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extLst>
    <p:ext uri="{DCECCB84-F9BA-43D5-87BE-67443E8EF086}">
      <p15:sldGuideLst>
        <p15:guide id="1" pos="5688">
          <p15:clr>
            <a:srgbClr val="E46962"/>
          </p15:clr>
        </p15:guide>
        <p15:guide id="2" orient="horz" pos="72">
          <p15:clr>
            <a:srgbClr val="E46962"/>
          </p15:clr>
        </p15:guide>
        <p15:guide id="3" orient="horz" pos="3168">
          <p15:clr>
            <a:srgbClr val="E46962"/>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with header">
  <p:cSld name="CUSTOM_1_1">
    <p:spTree>
      <p:nvGrpSpPr>
        <p:cNvPr id="130" name="Shape 130"/>
        <p:cNvGrpSpPr/>
        <p:nvPr/>
      </p:nvGrpSpPr>
      <p:grpSpPr>
        <a:xfrm>
          <a:off x="0" y="0"/>
          <a:ext cx="0" cy="0"/>
          <a:chOff x="0" y="0"/>
          <a:chExt cx="0" cy="0"/>
        </a:xfrm>
      </p:grpSpPr>
      <p:grpSp>
        <p:nvGrpSpPr>
          <p:cNvPr id="131" name="Google Shape;131;p16"/>
          <p:cNvGrpSpPr/>
          <p:nvPr/>
        </p:nvGrpSpPr>
        <p:grpSpPr>
          <a:xfrm>
            <a:off x="-6096" y="-3429"/>
            <a:ext cx="9156192" cy="5150358"/>
            <a:chOff x="0" y="0"/>
            <a:chExt cx="12192000" cy="6858000"/>
          </a:xfrm>
        </p:grpSpPr>
        <p:sp>
          <p:nvSpPr>
            <p:cNvPr id="132" name="Google Shape;132;p16"/>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 name="Google Shape;133;p16"/>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 name="Google Shape;134;p16"/>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 name="Google Shape;135;p16"/>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 name="Google Shape;136;p16"/>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 name="Google Shape;137;p16"/>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 name="Google Shape;138;p16"/>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 name="Google Shape;139;p16"/>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 name="Google Shape;140;p16"/>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 name="Google Shape;141;p16"/>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 name="Google Shape;142;p16"/>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 name="Google Shape;143;p16"/>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 name="Google Shape;144;p16"/>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 name="Google Shape;145;p16"/>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 name="Google Shape;146;p16"/>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 name="Google Shape;147;p16"/>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8" name="Google Shape;148;p16"/>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 name="Google Shape;149;p16"/>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 name="Google Shape;150;p16"/>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 name="Google Shape;151;p16"/>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 name="Google Shape;152;p16"/>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 name="Google Shape;153;p16"/>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 name="Google Shape;154;p16"/>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5" name="Google Shape;155;p16"/>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 name="Google Shape;156;p16"/>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 name="Google Shape;157;p16"/>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 name="Google Shape;158;p16"/>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 name="Google Shape;159;p16"/>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 name="Google Shape;160;p16"/>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 name="Google Shape;161;p16"/>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 name="Google Shape;162;p16"/>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 name="Google Shape;163;p16"/>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 name="Google Shape;164;p16"/>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 name="Google Shape;165;p16"/>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 name="Google Shape;166;p16"/>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 name="Google Shape;167;p16"/>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 name="Google Shape;168;p16"/>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 name="Google Shape;169;p16"/>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 name="Google Shape;170;p16"/>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 name="Google Shape;171;p16"/>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 name="Google Shape;172;p16"/>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 name="Google Shape;173;p16"/>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 name="Google Shape;174;p16"/>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 name="Google Shape;175;p16"/>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6" name="Google Shape;176;p16"/>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 name="Google Shape;177;p16"/>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 name="Google Shape;178;p16"/>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 name="Google Shape;179;p16"/>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 name="Google Shape;180;p16"/>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 name="Google Shape;181;p16"/>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 name="Google Shape;182;p16"/>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 name="Google Shape;183;p16"/>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 name="Google Shape;184;p16"/>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 name="Google Shape;185;p16"/>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 name="Google Shape;186;p16"/>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 name="Google Shape;187;p16"/>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 name="Google Shape;188;p16"/>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9" name="Google Shape;189;p16"/>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0" name="Google Shape;190;p16"/>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91" name="Google Shape;191;p16"/>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2" name="Google Shape;192;p16"/>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193" name="Google Shape;193;p16"/>
          <p:cNvSpPr txBox="1"/>
          <p:nvPr>
            <p:ph type="title"/>
          </p:nvPr>
        </p:nvSpPr>
        <p:spPr>
          <a:xfrm>
            <a:off x="1579100" y="491225"/>
            <a:ext cx="4966200" cy="7962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4" name="Google Shape;194;p16"/>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195" name="Google Shape;195;p16"/>
          <p:cNvSpPr txBox="1"/>
          <p:nvPr>
            <p:ph idx="2"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196" name="Google Shape;196;p16"/>
          <p:cNvSpPr txBox="1"/>
          <p:nvPr>
            <p:ph idx="3"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Tree>
  </p:cSld>
  <p:clrMapOvr>
    <a:masterClrMapping/>
  </p:clrMapOvr>
  <p:extLst>
    <p:ext uri="{DCECCB84-F9BA-43D5-87BE-67443E8EF086}">
      <p15:sldGuideLst>
        <p15:guide id="1" pos="5688">
          <p15:clr>
            <a:srgbClr val="E46962"/>
          </p15:clr>
        </p15:guide>
        <p15:guide id="2" orient="horz" pos="72">
          <p15:clr>
            <a:srgbClr val="E46962"/>
          </p15:clr>
        </p15:guide>
        <p15:guide id="3" orient="horz" pos="3168">
          <p15:clr>
            <a:srgbClr val="E46962"/>
          </p15:clr>
        </p15:guide>
        <p15:guide id="4" orient="horz" pos="720">
          <p15:clr>
            <a:srgbClr val="E46962"/>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with header">
  <p:cSld name="CUSTOM_1_1_1_1">
    <p:spTree>
      <p:nvGrpSpPr>
        <p:cNvPr id="197" name="Shape 197"/>
        <p:cNvGrpSpPr/>
        <p:nvPr/>
      </p:nvGrpSpPr>
      <p:grpSpPr>
        <a:xfrm>
          <a:off x="0" y="0"/>
          <a:ext cx="0" cy="0"/>
          <a:chOff x="0" y="0"/>
          <a:chExt cx="0" cy="0"/>
        </a:xfrm>
      </p:grpSpPr>
      <p:grpSp>
        <p:nvGrpSpPr>
          <p:cNvPr id="198" name="Google Shape;198;p17"/>
          <p:cNvGrpSpPr/>
          <p:nvPr/>
        </p:nvGrpSpPr>
        <p:grpSpPr>
          <a:xfrm>
            <a:off x="-6096" y="-3429"/>
            <a:ext cx="9156192" cy="5150358"/>
            <a:chOff x="0" y="0"/>
            <a:chExt cx="12192000" cy="6858000"/>
          </a:xfrm>
        </p:grpSpPr>
        <p:sp>
          <p:nvSpPr>
            <p:cNvPr id="199" name="Google Shape;199;p17"/>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0" name="Google Shape;200;p17"/>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1" name="Google Shape;201;p17"/>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2" name="Google Shape;202;p17"/>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3" name="Google Shape;203;p17"/>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4" name="Google Shape;204;p17"/>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5" name="Google Shape;205;p17"/>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6" name="Google Shape;206;p17"/>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7" name="Google Shape;207;p17"/>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8" name="Google Shape;208;p17"/>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9" name="Google Shape;209;p17"/>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0" name="Google Shape;210;p17"/>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1" name="Google Shape;211;p17"/>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2" name="Google Shape;212;p17"/>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3" name="Google Shape;213;p17"/>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4" name="Google Shape;214;p17"/>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5" name="Google Shape;215;p17"/>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6" name="Google Shape;216;p17"/>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7" name="Google Shape;217;p17"/>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8" name="Google Shape;218;p17"/>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9" name="Google Shape;219;p17"/>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0" name="Google Shape;220;p17"/>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1" name="Google Shape;221;p17"/>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2" name="Google Shape;222;p17"/>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3" name="Google Shape;223;p17"/>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4" name="Google Shape;224;p17"/>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5" name="Google Shape;225;p17"/>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6" name="Google Shape;226;p17"/>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7" name="Google Shape;227;p17"/>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8" name="Google Shape;228;p17"/>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9" name="Google Shape;229;p17"/>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0" name="Google Shape;230;p17"/>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1" name="Google Shape;231;p17"/>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2" name="Google Shape;232;p17"/>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3" name="Google Shape;233;p17"/>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4" name="Google Shape;234;p17"/>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5" name="Google Shape;235;p17"/>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6" name="Google Shape;236;p17"/>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7" name="Google Shape;237;p17"/>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8" name="Google Shape;238;p17"/>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9" name="Google Shape;239;p17"/>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0" name="Google Shape;240;p17"/>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1" name="Google Shape;241;p17"/>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2" name="Google Shape;242;p17"/>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3" name="Google Shape;243;p17"/>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4" name="Google Shape;244;p17"/>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5" name="Google Shape;245;p17"/>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6" name="Google Shape;246;p17"/>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7" name="Google Shape;247;p17"/>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8" name="Google Shape;248;p17"/>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9" name="Google Shape;249;p17"/>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0" name="Google Shape;250;p17"/>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1" name="Google Shape;251;p17"/>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2" name="Google Shape;252;p17"/>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3" name="Google Shape;253;p17"/>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4" name="Google Shape;254;p17"/>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5" name="Google Shape;255;p17"/>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6" name="Google Shape;256;p17"/>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7" name="Google Shape;257;p17"/>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258" name="Google Shape;258;p17"/>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9" name="Google Shape;259;p17"/>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260" name="Google Shape;260;p17"/>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261" name="Google Shape;261;p17"/>
          <p:cNvSpPr txBox="1"/>
          <p:nvPr>
            <p:ph idx="2"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262" name="Google Shape;262;p17"/>
          <p:cNvSpPr txBox="1"/>
          <p:nvPr>
            <p:ph idx="3"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
        <p:nvSpPr>
          <p:cNvPr id="263" name="Google Shape;263;p17"/>
          <p:cNvSpPr txBox="1"/>
          <p:nvPr>
            <p:ph idx="4" type="subTitle"/>
          </p:nvPr>
        </p:nvSpPr>
        <p:spPr>
          <a:xfrm>
            <a:off x="516425" y="2548200"/>
            <a:ext cx="3736200" cy="1277100"/>
          </a:xfrm>
          <a:prstGeom prst="rect">
            <a:avLst/>
          </a:prstGeom>
        </p:spPr>
        <p:txBody>
          <a:bodyPr anchorCtr="0" anchor="t" bIns="91425" lIns="91425" spcFirstLastPara="1" rIns="91425" wrap="square" tIns="91425">
            <a:sp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4" name="Google Shape;264;p17"/>
          <p:cNvSpPr txBox="1"/>
          <p:nvPr>
            <p:ph idx="5" type="subTitle"/>
          </p:nvPr>
        </p:nvSpPr>
        <p:spPr>
          <a:xfrm>
            <a:off x="5128850" y="2548200"/>
            <a:ext cx="3679500" cy="1277100"/>
          </a:xfrm>
          <a:prstGeom prst="rect">
            <a:avLst/>
          </a:prstGeom>
        </p:spPr>
        <p:txBody>
          <a:bodyPr anchorCtr="0" anchor="t" bIns="91425" lIns="91425" spcFirstLastPara="1" rIns="91425" wrap="square" tIns="91425">
            <a:sp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5" name="Google Shape;265;p17"/>
          <p:cNvSpPr txBox="1"/>
          <p:nvPr>
            <p:ph type="title"/>
          </p:nvPr>
        </p:nvSpPr>
        <p:spPr>
          <a:xfrm>
            <a:off x="209775" y="468575"/>
            <a:ext cx="6048900" cy="14370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images">
  <p:cSld name="CUSTOM_1_1_1_1_1">
    <p:spTree>
      <p:nvGrpSpPr>
        <p:cNvPr id="266" name="Shape 266"/>
        <p:cNvGrpSpPr/>
        <p:nvPr/>
      </p:nvGrpSpPr>
      <p:grpSpPr>
        <a:xfrm>
          <a:off x="0" y="0"/>
          <a:ext cx="0" cy="0"/>
          <a:chOff x="0" y="0"/>
          <a:chExt cx="0" cy="0"/>
        </a:xfrm>
      </p:grpSpPr>
      <p:grpSp>
        <p:nvGrpSpPr>
          <p:cNvPr id="267" name="Google Shape;267;p18"/>
          <p:cNvGrpSpPr/>
          <p:nvPr/>
        </p:nvGrpSpPr>
        <p:grpSpPr>
          <a:xfrm>
            <a:off x="-6096" y="-3429"/>
            <a:ext cx="9156192" cy="5150358"/>
            <a:chOff x="0" y="0"/>
            <a:chExt cx="12192000" cy="6858000"/>
          </a:xfrm>
        </p:grpSpPr>
        <p:sp>
          <p:nvSpPr>
            <p:cNvPr id="268" name="Google Shape;268;p18"/>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9" name="Google Shape;269;p18"/>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0" name="Google Shape;270;p18"/>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1" name="Google Shape;271;p18"/>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2" name="Google Shape;272;p18"/>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3" name="Google Shape;273;p18"/>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4" name="Google Shape;274;p18"/>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5" name="Google Shape;275;p18"/>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6" name="Google Shape;276;p18"/>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7" name="Google Shape;277;p18"/>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8" name="Google Shape;278;p18"/>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9" name="Google Shape;279;p18"/>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0" name="Google Shape;280;p18"/>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1" name="Google Shape;281;p18"/>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2" name="Google Shape;282;p18"/>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3" name="Google Shape;283;p18"/>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4" name="Google Shape;284;p18"/>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5" name="Google Shape;285;p18"/>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6" name="Google Shape;286;p18"/>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7" name="Google Shape;287;p18"/>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8" name="Google Shape;288;p18"/>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9" name="Google Shape;289;p18"/>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0" name="Google Shape;290;p18"/>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1" name="Google Shape;291;p18"/>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2" name="Google Shape;292;p18"/>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3" name="Google Shape;293;p18"/>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4" name="Google Shape;294;p18"/>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5" name="Google Shape;295;p18"/>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6" name="Google Shape;296;p18"/>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7" name="Google Shape;297;p18"/>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8" name="Google Shape;298;p18"/>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9" name="Google Shape;299;p18"/>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0" name="Google Shape;300;p18"/>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1" name="Google Shape;301;p18"/>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2" name="Google Shape;302;p18"/>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3" name="Google Shape;303;p18"/>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4" name="Google Shape;304;p18"/>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5" name="Google Shape;305;p18"/>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6" name="Google Shape;306;p18"/>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7" name="Google Shape;307;p18"/>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8" name="Google Shape;308;p18"/>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9" name="Google Shape;309;p18"/>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0" name="Google Shape;310;p18"/>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1" name="Google Shape;311;p18"/>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2" name="Google Shape;312;p18"/>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3" name="Google Shape;313;p18"/>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4" name="Google Shape;314;p18"/>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5" name="Google Shape;315;p18"/>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6" name="Google Shape;316;p18"/>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7" name="Google Shape;317;p18"/>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8" name="Google Shape;318;p18"/>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9" name="Google Shape;319;p18"/>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0" name="Google Shape;320;p18"/>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1" name="Google Shape;321;p18"/>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2" name="Google Shape;322;p18"/>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3" name="Google Shape;323;p18"/>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4" name="Google Shape;324;p18"/>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5" name="Google Shape;325;p18"/>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6" name="Google Shape;326;p18"/>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327" name="Google Shape;327;p18"/>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8" name="Google Shape;328;p18"/>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329" name="Google Shape;329;p18"/>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330" name="Google Shape;330;p18"/>
          <p:cNvSpPr txBox="1"/>
          <p:nvPr>
            <p:ph idx="2"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331" name="Google Shape;331;p18"/>
          <p:cNvSpPr txBox="1"/>
          <p:nvPr>
            <p:ph idx="3"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
        <p:nvSpPr>
          <p:cNvPr id="332" name="Google Shape;332;p18"/>
          <p:cNvSpPr txBox="1"/>
          <p:nvPr>
            <p:ph type="title"/>
          </p:nvPr>
        </p:nvSpPr>
        <p:spPr>
          <a:xfrm>
            <a:off x="209775" y="468575"/>
            <a:ext cx="6048900" cy="14370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 boxes with header">
  <p:cSld name="CUSTOM_1_1_1_1_1_1">
    <p:spTree>
      <p:nvGrpSpPr>
        <p:cNvPr id="333" name="Shape 333"/>
        <p:cNvGrpSpPr/>
        <p:nvPr/>
      </p:nvGrpSpPr>
      <p:grpSpPr>
        <a:xfrm>
          <a:off x="0" y="0"/>
          <a:ext cx="0" cy="0"/>
          <a:chOff x="0" y="0"/>
          <a:chExt cx="0" cy="0"/>
        </a:xfrm>
      </p:grpSpPr>
      <p:grpSp>
        <p:nvGrpSpPr>
          <p:cNvPr id="334" name="Google Shape;334;p19"/>
          <p:cNvGrpSpPr/>
          <p:nvPr/>
        </p:nvGrpSpPr>
        <p:grpSpPr>
          <a:xfrm>
            <a:off x="-6096" y="-3429"/>
            <a:ext cx="9156192" cy="5150358"/>
            <a:chOff x="0" y="0"/>
            <a:chExt cx="12192000" cy="6858000"/>
          </a:xfrm>
        </p:grpSpPr>
        <p:sp>
          <p:nvSpPr>
            <p:cNvPr id="335" name="Google Shape;335;p19"/>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6" name="Google Shape;336;p19"/>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7" name="Google Shape;337;p19"/>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8" name="Google Shape;338;p19"/>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9" name="Google Shape;339;p19"/>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0" name="Google Shape;340;p19"/>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1" name="Google Shape;341;p19"/>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2" name="Google Shape;342;p19"/>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3" name="Google Shape;343;p19"/>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4" name="Google Shape;344;p19"/>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5" name="Google Shape;345;p19"/>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6" name="Google Shape;346;p19"/>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7" name="Google Shape;347;p19"/>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8" name="Google Shape;348;p19"/>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9" name="Google Shape;349;p19"/>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0" name="Google Shape;350;p19"/>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1" name="Google Shape;351;p19"/>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2" name="Google Shape;352;p19"/>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3" name="Google Shape;353;p19"/>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4" name="Google Shape;354;p19"/>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5" name="Google Shape;355;p19"/>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6" name="Google Shape;356;p19"/>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7" name="Google Shape;357;p19"/>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8" name="Google Shape;358;p19"/>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9" name="Google Shape;359;p19"/>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0" name="Google Shape;360;p19"/>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1" name="Google Shape;361;p19"/>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2" name="Google Shape;362;p19"/>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3" name="Google Shape;363;p19"/>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4" name="Google Shape;364;p19"/>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5" name="Google Shape;365;p19"/>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6" name="Google Shape;366;p19"/>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7" name="Google Shape;367;p19"/>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8" name="Google Shape;368;p19"/>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9" name="Google Shape;369;p19"/>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0" name="Google Shape;370;p19"/>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1" name="Google Shape;371;p19"/>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2" name="Google Shape;372;p19"/>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3" name="Google Shape;373;p19"/>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4" name="Google Shape;374;p19"/>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5" name="Google Shape;375;p19"/>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6" name="Google Shape;376;p19"/>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7" name="Google Shape;377;p19"/>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8" name="Google Shape;378;p19"/>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9" name="Google Shape;379;p19"/>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0" name="Google Shape;380;p19"/>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1" name="Google Shape;381;p19"/>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2" name="Google Shape;382;p19"/>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3" name="Google Shape;383;p19"/>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4" name="Google Shape;384;p19"/>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5" name="Google Shape;385;p19"/>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6" name="Google Shape;386;p19"/>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7" name="Google Shape;387;p19"/>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8" name="Google Shape;388;p19"/>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9" name="Google Shape;389;p19"/>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0" name="Google Shape;390;p19"/>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1" name="Google Shape;391;p19"/>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2" name="Google Shape;392;p19"/>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3" name="Google Shape;393;p19"/>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394" name="Google Shape;394;p19"/>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5" name="Google Shape;395;p19"/>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396" name="Google Shape;396;p19"/>
          <p:cNvSpPr txBox="1"/>
          <p:nvPr>
            <p:ph type="title"/>
          </p:nvPr>
        </p:nvSpPr>
        <p:spPr>
          <a:xfrm>
            <a:off x="209775" y="468575"/>
            <a:ext cx="5016000" cy="13854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97" name="Google Shape;397;p19"/>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398" name="Google Shape;398;p19"/>
          <p:cNvSpPr txBox="1"/>
          <p:nvPr>
            <p:ph idx="2"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399" name="Google Shape;399;p19"/>
          <p:cNvSpPr txBox="1"/>
          <p:nvPr>
            <p:ph idx="3"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boxes with header">
  <p:cSld name="CUSTOM_1_1_1_1_1_1_1_1">
    <p:spTree>
      <p:nvGrpSpPr>
        <p:cNvPr id="400" name="Shape 400"/>
        <p:cNvGrpSpPr/>
        <p:nvPr/>
      </p:nvGrpSpPr>
      <p:grpSpPr>
        <a:xfrm>
          <a:off x="0" y="0"/>
          <a:ext cx="0" cy="0"/>
          <a:chOff x="0" y="0"/>
          <a:chExt cx="0" cy="0"/>
        </a:xfrm>
      </p:grpSpPr>
      <p:grpSp>
        <p:nvGrpSpPr>
          <p:cNvPr id="401" name="Google Shape;401;p20"/>
          <p:cNvGrpSpPr/>
          <p:nvPr/>
        </p:nvGrpSpPr>
        <p:grpSpPr>
          <a:xfrm>
            <a:off x="-6096" y="-3429"/>
            <a:ext cx="9156192" cy="5150358"/>
            <a:chOff x="0" y="0"/>
            <a:chExt cx="12192000" cy="6858000"/>
          </a:xfrm>
        </p:grpSpPr>
        <p:sp>
          <p:nvSpPr>
            <p:cNvPr id="402" name="Google Shape;402;p20"/>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3" name="Google Shape;403;p20"/>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4" name="Google Shape;404;p20"/>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5" name="Google Shape;405;p20"/>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6" name="Google Shape;406;p20"/>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7" name="Google Shape;407;p20"/>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8" name="Google Shape;408;p20"/>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9" name="Google Shape;409;p20"/>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0" name="Google Shape;410;p20"/>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1" name="Google Shape;411;p20"/>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2" name="Google Shape;412;p20"/>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3" name="Google Shape;413;p20"/>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4" name="Google Shape;414;p20"/>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5" name="Google Shape;415;p20"/>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6" name="Google Shape;416;p20"/>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7" name="Google Shape;417;p20"/>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8" name="Google Shape;418;p20"/>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9" name="Google Shape;419;p20"/>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0" name="Google Shape;420;p20"/>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1" name="Google Shape;421;p20"/>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2" name="Google Shape;422;p20"/>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3" name="Google Shape;423;p20"/>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4" name="Google Shape;424;p20"/>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5" name="Google Shape;425;p20"/>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6" name="Google Shape;426;p20"/>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7" name="Google Shape;427;p20"/>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8" name="Google Shape;428;p20"/>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9" name="Google Shape;429;p20"/>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0" name="Google Shape;430;p20"/>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1" name="Google Shape;431;p20"/>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2" name="Google Shape;432;p20"/>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3" name="Google Shape;433;p20"/>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4" name="Google Shape;434;p20"/>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5" name="Google Shape;435;p20"/>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6" name="Google Shape;436;p20"/>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7" name="Google Shape;437;p20"/>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8" name="Google Shape;438;p20"/>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9" name="Google Shape;439;p20"/>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0" name="Google Shape;440;p20"/>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1" name="Google Shape;441;p20"/>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2" name="Google Shape;442;p20"/>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3" name="Google Shape;443;p20"/>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4" name="Google Shape;444;p20"/>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5" name="Google Shape;445;p20"/>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6" name="Google Shape;446;p20"/>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7" name="Google Shape;447;p20"/>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8" name="Google Shape;448;p20"/>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9" name="Google Shape;449;p20"/>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0" name="Google Shape;450;p20"/>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1" name="Google Shape;451;p20"/>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2" name="Google Shape;452;p20"/>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3" name="Google Shape;453;p20"/>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4" name="Google Shape;454;p20"/>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5" name="Google Shape;455;p20"/>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6" name="Google Shape;456;p20"/>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7" name="Google Shape;457;p20"/>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8" name="Google Shape;458;p20"/>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9" name="Google Shape;459;p20"/>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60" name="Google Shape;460;p20"/>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461" name="Google Shape;461;p20"/>
          <p:cNvSpPr txBox="1"/>
          <p:nvPr>
            <p:ph type="title"/>
          </p:nvPr>
        </p:nvSpPr>
        <p:spPr>
          <a:xfrm>
            <a:off x="209775" y="468575"/>
            <a:ext cx="5016000" cy="6330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62" name="Google Shape;462;p20"/>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463" name="Google Shape;463;p20"/>
          <p:cNvSpPr txBox="1"/>
          <p:nvPr/>
        </p:nvSpPr>
        <p:spPr>
          <a:xfrm>
            <a:off x="0" y="-39600"/>
            <a:ext cx="263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chemeClr val="lt1"/>
                </a:solidFill>
                <a:latin typeface="Lexend"/>
                <a:ea typeface="Lexend"/>
                <a:cs typeface="Lexend"/>
                <a:sym typeface="Lexend"/>
              </a:rPr>
              <a:t>▶ </a:t>
            </a:r>
            <a:endParaRPr b="1" sz="800">
              <a:solidFill>
                <a:schemeClr val="lt1"/>
              </a:solidFill>
              <a:latin typeface="Lexend"/>
              <a:ea typeface="Lexend"/>
              <a:cs typeface="Lexend"/>
              <a:sym typeface="Lexend"/>
            </a:endParaRPr>
          </a:p>
        </p:txBody>
      </p:sp>
      <p:sp>
        <p:nvSpPr>
          <p:cNvPr id="464" name="Google Shape;464;p20"/>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5" name="Google Shape;465;p20"/>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466" name="Google Shape;466;p20"/>
          <p:cNvSpPr txBox="1"/>
          <p:nvPr>
            <p:ph idx="2"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467" name="Google Shape;467;p20"/>
          <p:cNvSpPr txBox="1"/>
          <p:nvPr>
            <p:ph idx="3"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
        <p:nvSpPr>
          <p:cNvPr id="468" name="Google Shape;468;p20"/>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CUSTOM_1_1_1_1_1_1_1_1_1_1">
    <p:spTree>
      <p:nvGrpSpPr>
        <p:cNvPr id="469" name="Shape 469"/>
        <p:cNvGrpSpPr/>
        <p:nvPr/>
      </p:nvGrpSpPr>
      <p:grpSpPr>
        <a:xfrm>
          <a:off x="0" y="0"/>
          <a:ext cx="0" cy="0"/>
          <a:chOff x="0" y="0"/>
          <a:chExt cx="0" cy="0"/>
        </a:xfrm>
      </p:grpSpPr>
      <p:grpSp>
        <p:nvGrpSpPr>
          <p:cNvPr id="470" name="Google Shape;470;p21"/>
          <p:cNvGrpSpPr/>
          <p:nvPr/>
        </p:nvGrpSpPr>
        <p:grpSpPr>
          <a:xfrm>
            <a:off x="-6096" y="-3429"/>
            <a:ext cx="9156192" cy="5150358"/>
            <a:chOff x="0" y="0"/>
            <a:chExt cx="12192000" cy="6858000"/>
          </a:xfrm>
        </p:grpSpPr>
        <p:sp>
          <p:nvSpPr>
            <p:cNvPr id="471" name="Google Shape;471;p21"/>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2" name="Google Shape;472;p21"/>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3" name="Google Shape;473;p21"/>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4" name="Google Shape;474;p21"/>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5" name="Google Shape;475;p21"/>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6" name="Google Shape;476;p21"/>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7" name="Google Shape;477;p21"/>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8" name="Google Shape;478;p21"/>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9" name="Google Shape;479;p21"/>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0" name="Google Shape;480;p21"/>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1" name="Google Shape;481;p21"/>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2" name="Google Shape;482;p21"/>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3" name="Google Shape;483;p21"/>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4" name="Google Shape;484;p21"/>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5" name="Google Shape;485;p21"/>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6" name="Google Shape;486;p21"/>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7" name="Google Shape;487;p21"/>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8" name="Google Shape;488;p21"/>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9" name="Google Shape;489;p21"/>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0" name="Google Shape;490;p21"/>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1" name="Google Shape;491;p21"/>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2" name="Google Shape;492;p21"/>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3" name="Google Shape;493;p21"/>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4" name="Google Shape;494;p21"/>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5" name="Google Shape;495;p21"/>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6" name="Google Shape;496;p21"/>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7" name="Google Shape;497;p21"/>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8" name="Google Shape;498;p21"/>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9" name="Google Shape;499;p21"/>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0" name="Google Shape;500;p21"/>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1" name="Google Shape;501;p21"/>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2" name="Google Shape;502;p21"/>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3" name="Google Shape;503;p21"/>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4" name="Google Shape;504;p21"/>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5" name="Google Shape;505;p21"/>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6" name="Google Shape;506;p21"/>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7" name="Google Shape;507;p21"/>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8" name="Google Shape;508;p21"/>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9" name="Google Shape;509;p21"/>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0" name="Google Shape;510;p21"/>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1" name="Google Shape;511;p21"/>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2" name="Google Shape;512;p21"/>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3" name="Google Shape;513;p21"/>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4" name="Google Shape;514;p21"/>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5" name="Google Shape;515;p21"/>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6" name="Google Shape;516;p21"/>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7" name="Google Shape;517;p21"/>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8" name="Google Shape;518;p21"/>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9" name="Google Shape;519;p21"/>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0" name="Google Shape;520;p21"/>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1" name="Google Shape;521;p21"/>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2" name="Google Shape;522;p21"/>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3" name="Google Shape;523;p21"/>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4" name="Google Shape;524;p21"/>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5" name="Google Shape;525;p21"/>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6" name="Google Shape;526;p21"/>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7" name="Google Shape;527;p21"/>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8" name="Google Shape;528;p21"/>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9" name="Google Shape;529;p21"/>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530" name="Google Shape;530;p21"/>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531" name="Google Shape;531;p21"/>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2" name="Google Shape;532;p21"/>
          <p:cNvSpPr txBox="1"/>
          <p:nvPr>
            <p:ph type="title"/>
          </p:nvPr>
        </p:nvSpPr>
        <p:spPr>
          <a:xfrm>
            <a:off x="208725" y="344175"/>
            <a:ext cx="53409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33" name="Google Shape;533;p21"/>
          <p:cNvSpPr txBox="1"/>
          <p:nvPr>
            <p:ph idx="1" type="subTitle"/>
          </p:nvPr>
        </p:nvSpPr>
        <p:spPr>
          <a:xfrm>
            <a:off x="5767125" y="425525"/>
            <a:ext cx="3238500" cy="35205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4" name="Google Shape;534;p21"/>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CUSTOM_1_1_1_1_1_1_1_1_1_1_1">
    <p:spTree>
      <p:nvGrpSpPr>
        <p:cNvPr id="535" name="Shape 535"/>
        <p:cNvGrpSpPr/>
        <p:nvPr/>
      </p:nvGrpSpPr>
      <p:grpSpPr>
        <a:xfrm>
          <a:off x="0" y="0"/>
          <a:ext cx="0" cy="0"/>
          <a:chOff x="0" y="0"/>
          <a:chExt cx="0" cy="0"/>
        </a:xfrm>
      </p:grpSpPr>
      <p:grpSp>
        <p:nvGrpSpPr>
          <p:cNvPr id="536" name="Google Shape;536;p22"/>
          <p:cNvGrpSpPr/>
          <p:nvPr/>
        </p:nvGrpSpPr>
        <p:grpSpPr>
          <a:xfrm>
            <a:off x="-6096" y="-3429"/>
            <a:ext cx="9156192" cy="5150358"/>
            <a:chOff x="0" y="0"/>
            <a:chExt cx="12192000" cy="6858000"/>
          </a:xfrm>
        </p:grpSpPr>
        <p:sp>
          <p:nvSpPr>
            <p:cNvPr id="537" name="Google Shape;537;p22"/>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38" name="Google Shape;538;p22"/>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39" name="Google Shape;539;p22"/>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0" name="Google Shape;540;p22"/>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1" name="Google Shape;541;p22"/>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2" name="Google Shape;542;p22"/>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3" name="Google Shape;543;p22"/>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4" name="Google Shape;544;p22"/>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5" name="Google Shape;545;p22"/>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6" name="Google Shape;546;p22"/>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7" name="Google Shape;547;p22"/>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8" name="Google Shape;548;p22"/>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9" name="Google Shape;549;p22"/>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0" name="Google Shape;550;p22"/>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1" name="Google Shape;551;p22"/>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2" name="Google Shape;552;p22"/>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3" name="Google Shape;553;p22"/>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4" name="Google Shape;554;p22"/>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5" name="Google Shape;555;p22"/>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6" name="Google Shape;556;p22"/>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7" name="Google Shape;557;p22"/>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8" name="Google Shape;558;p22"/>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9" name="Google Shape;559;p22"/>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0" name="Google Shape;560;p22"/>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1" name="Google Shape;561;p22"/>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2" name="Google Shape;562;p22"/>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3" name="Google Shape;563;p22"/>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4" name="Google Shape;564;p22"/>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5" name="Google Shape;565;p22"/>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6" name="Google Shape;566;p22"/>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7" name="Google Shape;567;p22"/>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8" name="Google Shape;568;p22"/>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9" name="Google Shape;569;p22"/>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0" name="Google Shape;570;p22"/>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1" name="Google Shape;571;p22"/>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2" name="Google Shape;572;p22"/>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3" name="Google Shape;573;p22"/>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4" name="Google Shape;574;p22"/>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5" name="Google Shape;575;p22"/>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6" name="Google Shape;576;p22"/>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7" name="Google Shape;577;p22"/>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8" name="Google Shape;578;p22"/>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9" name="Google Shape;579;p22"/>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0" name="Google Shape;580;p22"/>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1" name="Google Shape;581;p22"/>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2" name="Google Shape;582;p22"/>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3" name="Google Shape;583;p22"/>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4" name="Google Shape;584;p22"/>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5" name="Google Shape;585;p22"/>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6" name="Google Shape;586;p22"/>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7" name="Google Shape;587;p22"/>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8" name="Google Shape;588;p22"/>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9" name="Google Shape;589;p22"/>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0" name="Google Shape;590;p22"/>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1" name="Google Shape;591;p22"/>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2" name="Google Shape;592;p22"/>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3" name="Google Shape;593;p22"/>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4" name="Google Shape;594;p22"/>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5" name="Google Shape;595;p22"/>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596" name="Google Shape;596;p22"/>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597" name="Google Shape;597;p22"/>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98" name="Google Shape;598;p22"/>
          <p:cNvSpPr txBox="1"/>
          <p:nvPr>
            <p:ph type="title"/>
          </p:nvPr>
        </p:nvSpPr>
        <p:spPr>
          <a:xfrm>
            <a:off x="208725" y="344175"/>
            <a:ext cx="53409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99" name="Google Shape;599;p22"/>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CUSTOM_1_1_1_1_1_1_1_1_1_1_2">
    <p:spTree>
      <p:nvGrpSpPr>
        <p:cNvPr id="600" name="Shape 600"/>
        <p:cNvGrpSpPr/>
        <p:nvPr/>
      </p:nvGrpSpPr>
      <p:grpSpPr>
        <a:xfrm>
          <a:off x="0" y="0"/>
          <a:ext cx="0" cy="0"/>
          <a:chOff x="0" y="0"/>
          <a:chExt cx="0" cy="0"/>
        </a:xfrm>
      </p:grpSpPr>
      <p:grpSp>
        <p:nvGrpSpPr>
          <p:cNvPr id="601" name="Google Shape;601;p23"/>
          <p:cNvGrpSpPr/>
          <p:nvPr/>
        </p:nvGrpSpPr>
        <p:grpSpPr>
          <a:xfrm>
            <a:off x="-6096" y="-3429"/>
            <a:ext cx="9156192" cy="5150358"/>
            <a:chOff x="0" y="0"/>
            <a:chExt cx="12192000" cy="6858000"/>
          </a:xfrm>
        </p:grpSpPr>
        <p:sp>
          <p:nvSpPr>
            <p:cNvPr id="602" name="Google Shape;602;p23"/>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3" name="Google Shape;603;p23"/>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4" name="Google Shape;604;p23"/>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5" name="Google Shape;605;p23"/>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6" name="Google Shape;606;p23"/>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7" name="Google Shape;607;p23"/>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8" name="Google Shape;608;p23"/>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9" name="Google Shape;609;p23"/>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0" name="Google Shape;610;p23"/>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1" name="Google Shape;611;p23"/>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2" name="Google Shape;612;p23"/>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3" name="Google Shape;613;p23"/>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4" name="Google Shape;614;p23"/>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5" name="Google Shape;615;p23"/>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6" name="Google Shape;616;p23"/>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7" name="Google Shape;617;p23"/>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8" name="Google Shape;618;p23"/>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9" name="Google Shape;619;p23"/>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0" name="Google Shape;620;p23"/>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1" name="Google Shape;621;p23"/>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2" name="Google Shape;622;p23"/>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3" name="Google Shape;623;p23"/>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4" name="Google Shape;624;p23"/>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5" name="Google Shape;625;p23"/>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6" name="Google Shape;626;p23"/>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7" name="Google Shape;627;p23"/>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8" name="Google Shape;628;p23"/>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9" name="Google Shape;629;p23"/>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0" name="Google Shape;630;p23"/>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1" name="Google Shape;631;p23"/>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2" name="Google Shape;632;p23"/>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3" name="Google Shape;633;p23"/>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4" name="Google Shape;634;p23"/>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5" name="Google Shape;635;p23"/>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6" name="Google Shape;636;p23"/>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7" name="Google Shape;637;p23"/>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8" name="Google Shape;638;p23"/>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9" name="Google Shape;639;p23"/>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0" name="Google Shape;640;p23"/>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1" name="Google Shape;641;p23"/>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2" name="Google Shape;642;p23"/>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3" name="Google Shape;643;p23"/>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4" name="Google Shape;644;p23"/>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5" name="Google Shape;645;p23"/>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6" name="Google Shape;646;p23"/>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7" name="Google Shape;647;p23"/>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8" name="Google Shape;648;p23"/>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9" name="Google Shape;649;p23"/>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0" name="Google Shape;650;p23"/>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1" name="Google Shape;651;p23"/>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2" name="Google Shape;652;p23"/>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3" name="Google Shape;653;p23"/>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4" name="Google Shape;654;p23"/>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5" name="Google Shape;655;p23"/>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6" name="Google Shape;656;p23"/>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7" name="Google Shape;657;p23"/>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8" name="Google Shape;658;p23"/>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9" name="Google Shape;659;p23"/>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60" name="Google Shape;660;p23"/>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661" name="Google Shape;661;p23"/>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662" name="Google Shape;662;p23"/>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63" name="Google Shape;663;p23"/>
          <p:cNvSpPr txBox="1"/>
          <p:nvPr>
            <p:ph type="title"/>
          </p:nvPr>
        </p:nvSpPr>
        <p:spPr>
          <a:xfrm>
            <a:off x="208725" y="344175"/>
            <a:ext cx="76404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64" name="Google Shape;664;p23"/>
          <p:cNvSpPr txBox="1"/>
          <p:nvPr>
            <p:ph idx="1" type="body"/>
          </p:nvPr>
        </p:nvSpPr>
        <p:spPr>
          <a:xfrm>
            <a:off x="208725" y="2320375"/>
            <a:ext cx="7353900" cy="2591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665" name="Google Shape;665;p23"/>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CUSTOM_1_1_1_1_1_1_1_1_1_1_2_1">
    <p:spTree>
      <p:nvGrpSpPr>
        <p:cNvPr id="666" name="Shape 666"/>
        <p:cNvGrpSpPr/>
        <p:nvPr/>
      </p:nvGrpSpPr>
      <p:grpSpPr>
        <a:xfrm>
          <a:off x="0" y="0"/>
          <a:ext cx="0" cy="0"/>
          <a:chOff x="0" y="0"/>
          <a:chExt cx="0" cy="0"/>
        </a:xfrm>
      </p:grpSpPr>
      <p:grpSp>
        <p:nvGrpSpPr>
          <p:cNvPr id="667" name="Google Shape;667;p24"/>
          <p:cNvGrpSpPr/>
          <p:nvPr/>
        </p:nvGrpSpPr>
        <p:grpSpPr>
          <a:xfrm>
            <a:off x="-6096" y="-3429"/>
            <a:ext cx="9156192" cy="5150358"/>
            <a:chOff x="0" y="0"/>
            <a:chExt cx="12192000" cy="6858000"/>
          </a:xfrm>
        </p:grpSpPr>
        <p:sp>
          <p:nvSpPr>
            <p:cNvPr id="668" name="Google Shape;668;p24"/>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69" name="Google Shape;669;p24"/>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0" name="Google Shape;670;p24"/>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1" name="Google Shape;671;p24"/>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2" name="Google Shape;672;p24"/>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3" name="Google Shape;673;p24"/>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4" name="Google Shape;674;p24"/>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5" name="Google Shape;675;p24"/>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6" name="Google Shape;676;p24"/>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7" name="Google Shape;677;p24"/>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8" name="Google Shape;678;p24"/>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9" name="Google Shape;679;p24"/>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0" name="Google Shape;680;p24"/>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1" name="Google Shape;681;p24"/>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2" name="Google Shape;682;p24"/>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3" name="Google Shape;683;p24"/>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4" name="Google Shape;684;p24"/>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5" name="Google Shape;685;p24"/>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6" name="Google Shape;686;p24"/>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7" name="Google Shape;687;p24"/>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8" name="Google Shape;688;p24"/>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9" name="Google Shape;689;p24"/>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0" name="Google Shape;690;p24"/>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1" name="Google Shape;691;p24"/>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2" name="Google Shape;692;p24"/>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3" name="Google Shape;693;p24"/>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4" name="Google Shape;694;p24"/>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5" name="Google Shape;695;p24"/>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6" name="Google Shape;696;p24"/>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7" name="Google Shape;697;p24"/>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8" name="Google Shape;698;p24"/>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9" name="Google Shape;699;p24"/>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0" name="Google Shape;700;p24"/>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1" name="Google Shape;701;p24"/>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2" name="Google Shape;702;p24"/>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3" name="Google Shape;703;p24"/>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4" name="Google Shape;704;p24"/>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5" name="Google Shape;705;p24"/>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6" name="Google Shape;706;p24"/>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7" name="Google Shape;707;p24"/>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8" name="Google Shape;708;p24"/>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9" name="Google Shape;709;p24"/>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0" name="Google Shape;710;p24"/>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1" name="Google Shape;711;p24"/>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2" name="Google Shape;712;p24"/>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3" name="Google Shape;713;p24"/>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4" name="Google Shape;714;p24"/>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5" name="Google Shape;715;p24"/>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6" name="Google Shape;716;p24"/>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7" name="Google Shape;717;p24"/>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8" name="Google Shape;718;p24"/>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9" name="Google Shape;719;p24"/>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0" name="Google Shape;720;p24"/>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1" name="Google Shape;721;p24"/>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2" name="Google Shape;722;p24"/>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3" name="Google Shape;723;p24"/>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4" name="Google Shape;724;p24"/>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5" name="Google Shape;725;p24"/>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6" name="Google Shape;726;p24"/>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727" name="Google Shape;727;p24"/>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728" name="Google Shape;728;p24"/>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29" name="Google Shape;729;p24"/>
          <p:cNvSpPr txBox="1"/>
          <p:nvPr>
            <p:ph type="title"/>
          </p:nvPr>
        </p:nvSpPr>
        <p:spPr>
          <a:xfrm>
            <a:off x="208725" y="344175"/>
            <a:ext cx="74184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30" name="Google Shape;730;p24"/>
          <p:cNvSpPr txBox="1"/>
          <p:nvPr>
            <p:ph idx="1" type="body"/>
          </p:nvPr>
        </p:nvSpPr>
        <p:spPr>
          <a:xfrm>
            <a:off x="208725" y="2320375"/>
            <a:ext cx="4254900" cy="2591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731" name="Google Shape;731;p24"/>
          <p:cNvSpPr txBox="1"/>
          <p:nvPr>
            <p:ph idx="2" type="body"/>
          </p:nvPr>
        </p:nvSpPr>
        <p:spPr>
          <a:xfrm>
            <a:off x="4684150" y="2320375"/>
            <a:ext cx="4254900" cy="2591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732" name="Google Shape;732;p24"/>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_1_1_1_1_1_1_1_1_1_1_2_1_1">
    <p:spTree>
      <p:nvGrpSpPr>
        <p:cNvPr id="733" name="Shape 733"/>
        <p:cNvGrpSpPr/>
        <p:nvPr/>
      </p:nvGrpSpPr>
      <p:grpSpPr>
        <a:xfrm>
          <a:off x="0" y="0"/>
          <a:ext cx="0" cy="0"/>
          <a:chOff x="0" y="0"/>
          <a:chExt cx="0" cy="0"/>
        </a:xfrm>
      </p:grpSpPr>
      <p:grpSp>
        <p:nvGrpSpPr>
          <p:cNvPr id="734" name="Google Shape;734;p25"/>
          <p:cNvGrpSpPr/>
          <p:nvPr/>
        </p:nvGrpSpPr>
        <p:grpSpPr>
          <a:xfrm>
            <a:off x="-6096" y="-3429"/>
            <a:ext cx="9156192" cy="5150358"/>
            <a:chOff x="0" y="0"/>
            <a:chExt cx="12192000" cy="6858000"/>
          </a:xfrm>
        </p:grpSpPr>
        <p:sp>
          <p:nvSpPr>
            <p:cNvPr id="735" name="Google Shape;735;p25"/>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6" name="Google Shape;736;p25"/>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7" name="Google Shape;737;p25"/>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8" name="Google Shape;738;p25"/>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9" name="Google Shape;739;p25"/>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0" name="Google Shape;740;p25"/>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1" name="Google Shape;741;p25"/>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2" name="Google Shape;742;p25"/>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3" name="Google Shape;743;p25"/>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4" name="Google Shape;744;p25"/>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5" name="Google Shape;745;p25"/>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6" name="Google Shape;746;p25"/>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7" name="Google Shape;747;p25"/>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8" name="Google Shape;748;p25"/>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9" name="Google Shape;749;p25"/>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0" name="Google Shape;750;p25"/>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1" name="Google Shape;751;p25"/>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2" name="Google Shape;752;p25"/>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3" name="Google Shape;753;p25"/>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4" name="Google Shape;754;p25"/>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5" name="Google Shape;755;p25"/>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6" name="Google Shape;756;p25"/>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7" name="Google Shape;757;p25"/>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8" name="Google Shape;758;p25"/>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9" name="Google Shape;759;p25"/>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0" name="Google Shape;760;p25"/>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1" name="Google Shape;761;p25"/>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2" name="Google Shape;762;p25"/>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3" name="Google Shape;763;p25"/>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4" name="Google Shape;764;p25"/>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5" name="Google Shape;765;p25"/>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6" name="Google Shape;766;p25"/>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7" name="Google Shape;767;p25"/>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8" name="Google Shape;768;p25"/>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9" name="Google Shape;769;p25"/>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0" name="Google Shape;770;p25"/>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1" name="Google Shape;771;p25"/>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2" name="Google Shape;772;p25"/>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3" name="Google Shape;773;p25"/>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4" name="Google Shape;774;p25"/>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5" name="Google Shape;775;p25"/>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6" name="Google Shape;776;p25"/>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7" name="Google Shape;777;p25"/>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8" name="Google Shape;778;p25"/>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9" name="Google Shape;779;p25"/>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0" name="Google Shape;780;p25"/>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1" name="Google Shape;781;p25"/>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2" name="Google Shape;782;p25"/>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3" name="Google Shape;783;p25"/>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4" name="Google Shape;784;p25"/>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5" name="Google Shape;785;p25"/>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6" name="Google Shape;786;p25"/>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7" name="Google Shape;787;p25"/>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8" name="Google Shape;788;p25"/>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9" name="Google Shape;789;p25"/>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0" name="Google Shape;790;p25"/>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1" name="Google Shape;791;p25"/>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2" name="Google Shape;792;p25"/>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3" name="Google Shape;793;p25"/>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794" name="Google Shape;794;p25"/>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795" name="Google Shape;795;p25"/>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96" name="Google Shape;796;p25"/>
          <p:cNvSpPr txBox="1"/>
          <p:nvPr>
            <p:ph type="title"/>
          </p:nvPr>
        </p:nvSpPr>
        <p:spPr>
          <a:xfrm>
            <a:off x="208725" y="344175"/>
            <a:ext cx="76011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97" name="Google Shape;797;p25"/>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one column text">
  <p:cSld name="CUSTOM_1_1_1_1_1_1_1_1_1_1_2_1_1_1">
    <p:spTree>
      <p:nvGrpSpPr>
        <p:cNvPr id="798" name="Shape 798"/>
        <p:cNvGrpSpPr/>
        <p:nvPr/>
      </p:nvGrpSpPr>
      <p:grpSpPr>
        <a:xfrm>
          <a:off x="0" y="0"/>
          <a:ext cx="0" cy="0"/>
          <a:chOff x="0" y="0"/>
          <a:chExt cx="0" cy="0"/>
        </a:xfrm>
      </p:grpSpPr>
      <p:grpSp>
        <p:nvGrpSpPr>
          <p:cNvPr id="799" name="Google Shape;799;p26"/>
          <p:cNvGrpSpPr/>
          <p:nvPr/>
        </p:nvGrpSpPr>
        <p:grpSpPr>
          <a:xfrm>
            <a:off x="-6096" y="-3429"/>
            <a:ext cx="9156192" cy="5150358"/>
            <a:chOff x="0" y="0"/>
            <a:chExt cx="12192000" cy="6858000"/>
          </a:xfrm>
        </p:grpSpPr>
        <p:sp>
          <p:nvSpPr>
            <p:cNvPr id="800" name="Google Shape;800;p26"/>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1" name="Google Shape;801;p26"/>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2" name="Google Shape;802;p26"/>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3" name="Google Shape;803;p26"/>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4" name="Google Shape;804;p26"/>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5" name="Google Shape;805;p26"/>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6" name="Google Shape;806;p26"/>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7" name="Google Shape;807;p26"/>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8" name="Google Shape;808;p26"/>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9" name="Google Shape;809;p26"/>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0" name="Google Shape;810;p26"/>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1" name="Google Shape;811;p26"/>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2" name="Google Shape;812;p26"/>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3" name="Google Shape;813;p26"/>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4" name="Google Shape;814;p26"/>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5" name="Google Shape;815;p26"/>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6" name="Google Shape;816;p26"/>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7" name="Google Shape;817;p26"/>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8" name="Google Shape;818;p26"/>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9" name="Google Shape;819;p26"/>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0" name="Google Shape;820;p26"/>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1" name="Google Shape;821;p26"/>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2" name="Google Shape;822;p26"/>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3" name="Google Shape;823;p26"/>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4" name="Google Shape;824;p26"/>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5" name="Google Shape;825;p26"/>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6" name="Google Shape;826;p26"/>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7" name="Google Shape;827;p26"/>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8" name="Google Shape;828;p26"/>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9" name="Google Shape;829;p26"/>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0" name="Google Shape;830;p26"/>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1" name="Google Shape;831;p26"/>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2" name="Google Shape;832;p26"/>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3" name="Google Shape;833;p26"/>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4" name="Google Shape;834;p26"/>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5" name="Google Shape;835;p26"/>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6" name="Google Shape;836;p26"/>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7" name="Google Shape;837;p26"/>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8" name="Google Shape;838;p26"/>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9" name="Google Shape;839;p26"/>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0" name="Google Shape;840;p26"/>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1" name="Google Shape;841;p26"/>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2" name="Google Shape;842;p26"/>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3" name="Google Shape;843;p26"/>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4" name="Google Shape;844;p26"/>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5" name="Google Shape;845;p26"/>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6" name="Google Shape;846;p26"/>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7" name="Google Shape;847;p26"/>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8" name="Google Shape;848;p26"/>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9" name="Google Shape;849;p26"/>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0" name="Google Shape;850;p26"/>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1" name="Google Shape;851;p26"/>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2" name="Google Shape;852;p26"/>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3" name="Google Shape;853;p26"/>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4" name="Google Shape;854;p26"/>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5" name="Google Shape;855;p26"/>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6" name="Google Shape;856;p26"/>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7" name="Google Shape;857;p26"/>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8" name="Google Shape;858;p26"/>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859" name="Google Shape;859;p26"/>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860" name="Google Shape;860;p26"/>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61" name="Google Shape;861;p26"/>
          <p:cNvSpPr txBox="1"/>
          <p:nvPr>
            <p:ph type="title"/>
          </p:nvPr>
        </p:nvSpPr>
        <p:spPr>
          <a:xfrm>
            <a:off x="208725" y="344175"/>
            <a:ext cx="55584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62" name="Google Shape;862;p26"/>
          <p:cNvSpPr txBox="1"/>
          <p:nvPr>
            <p:ph idx="1" type="subTitle"/>
          </p:nvPr>
        </p:nvSpPr>
        <p:spPr>
          <a:xfrm>
            <a:off x="5767125" y="425525"/>
            <a:ext cx="3238500" cy="913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3" name="Google Shape;863;p26"/>
          <p:cNvSpPr txBox="1"/>
          <p:nvPr>
            <p:ph idx="2" type="body"/>
          </p:nvPr>
        </p:nvSpPr>
        <p:spPr>
          <a:xfrm>
            <a:off x="208725" y="3050325"/>
            <a:ext cx="6666600" cy="18615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864" name="Google Shape;864;p26"/>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CUSTOM_1_1_1_1_1_1_1_1_1_1_2_1_1_1_1">
    <p:spTree>
      <p:nvGrpSpPr>
        <p:cNvPr id="865" name="Shape 865"/>
        <p:cNvGrpSpPr/>
        <p:nvPr/>
      </p:nvGrpSpPr>
      <p:grpSpPr>
        <a:xfrm>
          <a:off x="0" y="0"/>
          <a:ext cx="0" cy="0"/>
          <a:chOff x="0" y="0"/>
          <a:chExt cx="0" cy="0"/>
        </a:xfrm>
      </p:grpSpPr>
      <p:grpSp>
        <p:nvGrpSpPr>
          <p:cNvPr id="866" name="Google Shape;866;p27"/>
          <p:cNvGrpSpPr/>
          <p:nvPr/>
        </p:nvGrpSpPr>
        <p:grpSpPr>
          <a:xfrm>
            <a:off x="-6096" y="-3429"/>
            <a:ext cx="9156192" cy="5150358"/>
            <a:chOff x="0" y="0"/>
            <a:chExt cx="12192000" cy="6858000"/>
          </a:xfrm>
        </p:grpSpPr>
        <p:sp>
          <p:nvSpPr>
            <p:cNvPr id="867" name="Google Shape;867;p27"/>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68" name="Google Shape;868;p27"/>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69" name="Google Shape;869;p27"/>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0" name="Google Shape;870;p27"/>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1" name="Google Shape;871;p27"/>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2" name="Google Shape;872;p27"/>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3" name="Google Shape;873;p27"/>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4" name="Google Shape;874;p27"/>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5" name="Google Shape;875;p27"/>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6" name="Google Shape;876;p27"/>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7" name="Google Shape;877;p27"/>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8" name="Google Shape;878;p27"/>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9" name="Google Shape;879;p27"/>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0" name="Google Shape;880;p27"/>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1" name="Google Shape;881;p27"/>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2" name="Google Shape;882;p27"/>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3" name="Google Shape;883;p27"/>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4" name="Google Shape;884;p27"/>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5" name="Google Shape;885;p27"/>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6" name="Google Shape;886;p27"/>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7" name="Google Shape;887;p27"/>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8" name="Google Shape;888;p27"/>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9" name="Google Shape;889;p27"/>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0" name="Google Shape;890;p27"/>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1" name="Google Shape;891;p27"/>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2" name="Google Shape;892;p27"/>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3" name="Google Shape;893;p27"/>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4" name="Google Shape;894;p27"/>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5" name="Google Shape;895;p27"/>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6" name="Google Shape;896;p27"/>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7" name="Google Shape;897;p27"/>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8" name="Google Shape;898;p27"/>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9" name="Google Shape;899;p27"/>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0" name="Google Shape;900;p27"/>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1" name="Google Shape;901;p27"/>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2" name="Google Shape;902;p27"/>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3" name="Google Shape;903;p27"/>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4" name="Google Shape;904;p27"/>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5" name="Google Shape;905;p27"/>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6" name="Google Shape;906;p27"/>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7" name="Google Shape;907;p27"/>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8" name="Google Shape;908;p27"/>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9" name="Google Shape;909;p27"/>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0" name="Google Shape;910;p27"/>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1" name="Google Shape;911;p27"/>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2" name="Google Shape;912;p27"/>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3" name="Google Shape;913;p27"/>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4" name="Google Shape;914;p27"/>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5" name="Google Shape;915;p27"/>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6" name="Google Shape;916;p27"/>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7" name="Google Shape;917;p27"/>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8" name="Google Shape;918;p27"/>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9" name="Google Shape;919;p27"/>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0" name="Google Shape;920;p27"/>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1" name="Google Shape;921;p27"/>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2" name="Google Shape;922;p27"/>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3" name="Google Shape;923;p27"/>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4" name="Google Shape;924;p27"/>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5" name="Google Shape;925;p27"/>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926" name="Google Shape;926;p27"/>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927" name="Google Shape;927;p27"/>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28" name="Google Shape;928;p27"/>
          <p:cNvSpPr txBox="1"/>
          <p:nvPr>
            <p:ph type="title"/>
          </p:nvPr>
        </p:nvSpPr>
        <p:spPr>
          <a:xfrm>
            <a:off x="836250" y="1569150"/>
            <a:ext cx="7471500" cy="2005200"/>
          </a:xfrm>
          <a:prstGeom prst="rect">
            <a:avLst/>
          </a:prstGeom>
        </p:spPr>
        <p:txBody>
          <a:bodyPr anchorCtr="0" anchor="t" bIns="91425" lIns="91425" spcFirstLastPara="1" rIns="91425" wrap="square" tIns="91425">
            <a:spAutoFit/>
          </a:bodyPr>
          <a:lstStyle>
            <a:lvl1pPr lvl="0" algn="ctr">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29" name="Google Shape;929;p27"/>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930" name="Shape 930"/>
        <p:cNvGrpSpPr/>
        <p:nvPr/>
      </p:nvGrpSpPr>
      <p:grpSpPr>
        <a:xfrm>
          <a:off x="0" y="0"/>
          <a:ext cx="0" cy="0"/>
          <a:chOff x="0" y="0"/>
          <a:chExt cx="0" cy="0"/>
        </a:xfrm>
      </p:grpSpPr>
      <p:sp>
        <p:nvSpPr>
          <p:cNvPr id="931" name="Google Shape;931;p28"/>
          <p:cNvSpPr txBox="1"/>
          <p:nvPr>
            <p:ph type="title"/>
          </p:nvPr>
        </p:nvSpPr>
        <p:spPr>
          <a:xfrm>
            <a:off x="311700" y="555600"/>
            <a:ext cx="2808000" cy="755700"/>
          </a:xfrm>
          <a:prstGeom prst="rect">
            <a:avLst/>
          </a:prstGeom>
        </p:spPr>
        <p:txBody>
          <a:bodyPr anchorCtr="0" anchor="b" bIns="91425" lIns="91425" spcFirstLastPara="1" rIns="91425" wrap="square" tIns="91425">
            <a:sp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32" name="Google Shape;932;p28"/>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933" name="Google Shape;933;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934" name="Shape 934"/>
        <p:cNvGrpSpPr/>
        <p:nvPr/>
      </p:nvGrpSpPr>
      <p:grpSpPr>
        <a:xfrm>
          <a:off x="0" y="0"/>
          <a:ext cx="0" cy="0"/>
          <a:chOff x="0" y="0"/>
          <a:chExt cx="0" cy="0"/>
        </a:xfrm>
      </p:grpSpPr>
      <p:sp>
        <p:nvSpPr>
          <p:cNvPr id="935" name="Google Shape;935;p2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9"/>
          <p:cNvSpPr txBox="1"/>
          <p:nvPr>
            <p:ph type="title"/>
          </p:nvPr>
        </p:nvSpPr>
        <p:spPr>
          <a:xfrm>
            <a:off x="265500" y="1233175"/>
            <a:ext cx="4045200" cy="1482300"/>
          </a:xfrm>
          <a:prstGeom prst="rect">
            <a:avLst/>
          </a:prstGeom>
        </p:spPr>
        <p:txBody>
          <a:bodyPr anchorCtr="0" anchor="b" bIns="91425" lIns="91425" spcFirstLastPara="1" rIns="91425" wrap="square" tIns="91425">
            <a:sp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937" name="Google Shape;937;p2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938" name="Google Shape;938;p2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939" name="Google Shape;939;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section title and description">
  <p:cSld name="CUSTOM_1_1_1_1_1_1_1_1_1_1_2_1_1_1_1_1">
    <p:spTree>
      <p:nvGrpSpPr>
        <p:cNvPr id="940" name="Shape 940"/>
        <p:cNvGrpSpPr/>
        <p:nvPr/>
      </p:nvGrpSpPr>
      <p:grpSpPr>
        <a:xfrm>
          <a:off x="0" y="0"/>
          <a:ext cx="0" cy="0"/>
          <a:chOff x="0" y="0"/>
          <a:chExt cx="0" cy="0"/>
        </a:xfrm>
      </p:grpSpPr>
      <p:grpSp>
        <p:nvGrpSpPr>
          <p:cNvPr id="941" name="Google Shape;941;p30"/>
          <p:cNvGrpSpPr/>
          <p:nvPr/>
        </p:nvGrpSpPr>
        <p:grpSpPr>
          <a:xfrm>
            <a:off x="-6096" y="-3429"/>
            <a:ext cx="9156192" cy="5150358"/>
            <a:chOff x="0" y="0"/>
            <a:chExt cx="12192000" cy="6858000"/>
          </a:xfrm>
        </p:grpSpPr>
        <p:sp>
          <p:nvSpPr>
            <p:cNvPr id="942" name="Google Shape;942;p30"/>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3" name="Google Shape;943;p30"/>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4" name="Google Shape;944;p30"/>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5" name="Google Shape;945;p30"/>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6" name="Google Shape;946;p30"/>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7" name="Google Shape;947;p30"/>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8" name="Google Shape;948;p30"/>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9" name="Google Shape;949;p30"/>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0" name="Google Shape;950;p30"/>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1" name="Google Shape;951;p30"/>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2" name="Google Shape;952;p30"/>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3" name="Google Shape;953;p30"/>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4" name="Google Shape;954;p30"/>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5" name="Google Shape;955;p30"/>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6" name="Google Shape;956;p30"/>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7" name="Google Shape;957;p30"/>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8" name="Google Shape;958;p30"/>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9" name="Google Shape;959;p30"/>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0" name="Google Shape;960;p30"/>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1" name="Google Shape;961;p30"/>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2" name="Google Shape;962;p30"/>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3" name="Google Shape;963;p30"/>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4" name="Google Shape;964;p30"/>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5" name="Google Shape;965;p30"/>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6" name="Google Shape;966;p30"/>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7" name="Google Shape;967;p30"/>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8" name="Google Shape;968;p30"/>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9" name="Google Shape;969;p30"/>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0" name="Google Shape;970;p30"/>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1" name="Google Shape;971;p30"/>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2" name="Google Shape;972;p30"/>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3" name="Google Shape;973;p30"/>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4" name="Google Shape;974;p30"/>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5" name="Google Shape;975;p30"/>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6" name="Google Shape;976;p30"/>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7" name="Google Shape;977;p30"/>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8" name="Google Shape;978;p30"/>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9" name="Google Shape;979;p30"/>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0" name="Google Shape;980;p30"/>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1" name="Google Shape;981;p30"/>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2" name="Google Shape;982;p30"/>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3" name="Google Shape;983;p30"/>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4" name="Google Shape;984;p30"/>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5" name="Google Shape;985;p30"/>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6" name="Google Shape;986;p30"/>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7" name="Google Shape;987;p30"/>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8" name="Google Shape;988;p30"/>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9" name="Google Shape;989;p30"/>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0" name="Google Shape;990;p30"/>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1" name="Google Shape;991;p30"/>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2" name="Google Shape;992;p30"/>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3" name="Google Shape;993;p30"/>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4" name="Google Shape;994;p30"/>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5" name="Google Shape;995;p30"/>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6" name="Google Shape;996;p30"/>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7" name="Google Shape;997;p30"/>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8" name="Google Shape;998;p30"/>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9" name="Google Shape;999;p30"/>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00" name="Google Shape;1000;p30"/>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001" name="Google Shape;1001;p30"/>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1002" name="Google Shape;1002;p30"/>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03" name="Google Shape;1003;p30"/>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04" name="Google Shape;1004;p30"/>
          <p:cNvSpPr txBox="1"/>
          <p:nvPr>
            <p:ph idx="1" type="subTitle"/>
          </p:nvPr>
        </p:nvSpPr>
        <p:spPr>
          <a:xfrm>
            <a:off x="208725" y="2464950"/>
            <a:ext cx="3238500" cy="913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5" name="Google Shape;1005;p30"/>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USTOM_1_1_1_1_1_1_1_1_1_1_2_1_1_1_1_1_1">
    <p:spTree>
      <p:nvGrpSpPr>
        <p:cNvPr id="1006" name="Shape 1006"/>
        <p:cNvGrpSpPr/>
        <p:nvPr/>
      </p:nvGrpSpPr>
      <p:grpSpPr>
        <a:xfrm>
          <a:off x="0" y="0"/>
          <a:ext cx="0" cy="0"/>
          <a:chOff x="0" y="0"/>
          <a:chExt cx="0" cy="0"/>
        </a:xfrm>
      </p:grpSpPr>
      <p:grpSp>
        <p:nvGrpSpPr>
          <p:cNvPr id="1007" name="Google Shape;1007;p31"/>
          <p:cNvGrpSpPr/>
          <p:nvPr/>
        </p:nvGrpSpPr>
        <p:grpSpPr>
          <a:xfrm>
            <a:off x="-6096" y="-3429"/>
            <a:ext cx="9156192" cy="5150358"/>
            <a:chOff x="0" y="0"/>
            <a:chExt cx="12192000" cy="6858000"/>
          </a:xfrm>
        </p:grpSpPr>
        <p:sp>
          <p:nvSpPr>
            <p:cNvPr id="1008" name="Google Shape;1008;p31"/>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09" name="Google Shape;1009;p31"/>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0" name="Google Shape;1010;p31"/>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1" name="Google Shape;1011;p31"/>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2" name="Google Shape;1012;p31"/>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3" name="Google Shape;1013;p31"/>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4" name="Google Shape;1014;p31"/>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5" name="Google Shape;1015;p31"/>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6" name="Google Shape;1016;p31"/>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7" name="Google Shape;1017;p31"/>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8" name="Google Shape;1018;p31"/>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9" name="Google Shape;1019;p31"/>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0" name="Google Shape;1020;p31"/>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1" name="Google Shape;1021;p31"/>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2" name="Google Shape;1022;p31"/>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3" name="Google Shape;1023;p31"/>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4" name="Google Shape;1024;p31"/>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5" name="Google Shape;1025;p31"/>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6" name="Google Shape;1026;p31"/>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7" name="Google Shape;1027;p31"/>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8" name="Google Shape;1028;p31"/>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9" name="Google Shape;1029;p31"/>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0" name="Google Shape;1030;p31"/>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1" name="Google Shape;1031;p31"/>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2" name="Google Shape;1032;p31"/>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3" name="Google Shape;1033;p31"/>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4" name="Google Shape;1034;p31"/>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5" name="Google Shape;1035;p31"/>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6" name="Google Shape;1036;p31"/>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7" name="Google Shape;1037;p31"/>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8" name="Google Shape;1038;p31"/>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9" name="Google Shape;1039;p31"/>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0" name="Google Shape;1040;p31"/>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1" name="Google Shape;1041;p31"/>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2" name="Google Shape;1042;p31"/>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3" name="Google Shape;1043;p31"/>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4" name="Google Shape;1044;p31"/>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5" name="Google Shape;1045;p31"/>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6" name="Google Shape;1046;p31"/>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7" name="Google Shape;1047;p31"/>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8" name="Google Shape;1048;p31"/>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9" name="Google Shape;1049;p31"/>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0" name="Google Shape;1050;p31"/>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1" name="Google Shape;1051;p31"/>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2" name="Google Shape;1052;p31"/>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3" name="Google Shape;1053;p31"/>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4" name="Google Shape;1054;p31"/>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5" name="Google Shape;1055;p31"/>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6" name="Google Shape;1056;p31"/>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7" name="Google Shape;1057;p31"/>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8" name="Google Shape;1058;p31"/>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9" name="Google Shape;1059;p31"/>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0" name="Google Shape;1060;p31"/>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1" name="Google Shape;1061;p31"/>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2" name="Google Shape;1062;p31"/>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3" name="Google Shape;1063;p31"/>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4" name="Google Shape;1064;p31"/>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5" name="Google Shape;1065;p31"/>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6" name="Google Shape;1066;p31"/>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067" name="Google Shape;1067;p31"/>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1068" name="Google Shape;1068;p31"/>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69" name="Google Shape;1069;p31"/>
          <p:cNvSpPr txBox="1"/>
          <p:nvPr>
            <p:ph idx="1" type="body"/>
          </p:nvPr>
        </p:nvSpPr>
        <p:spPr>
          <a:xfrm>
            <a:off x="1578900" y="1135050"/>
            <a:ext cx="5986200" cy="2873400"/>
          </a:xfrm>
          <a:prstGeom prst="rect">
            <a:avLst/>
          </a:prstGeom>
        </p:spPr>
        <p:txBody>
          <a:bodyPr anchorCtr="0" anchor="t" bIns="91425" lIns="91425" spcFirstLastPara="1" rIns="91425" wrap="square" tIns="91425">
            <a:noAutofit/>
          </a:bodyPr>
          <a:lstStyle>
            <a:lvl1pPr indent="-279400" lvl="0" marL="457200" algn="ctr">
              <a:spcBef>
                <a:spcPts val="0"/>
              </a:spcBef>
              <a:spcAft>
                <a:spcPts val="0"/>
              </a:spcAft>
              <a:buSzPts val="800"/>
              <a:buChar char="●"/>
              <a:defRPr/>
            </a:lvl1pPr>
            <a:lvl2pPr indent="-279400" lvl="1" marL="914400" algn="ctr">
              <a:spcBef>
                <a:spcPts val="0"/>
              </a:spcBef>
              <a:spcAft>
                <a:spcPts val="0"/>
              </a:spcAft>
              <a:buSzPts val="800"/>
              <a:buChar char="○"/>
              <a:defRPr/>
            </a:lvl2pPr>
            <a:lvl3pPr indent="-279400" lvl="2" marL="1371600" algn="ctr">
              <a:spcBef>
                <a:spcPts val="0"/>
              </a:spcBef>
              <a:spcAft>
                <a:spcPts val="0"/>
              </a:spcAft>
              <a:buSzPts val="800"/>
              <a:buChar char="■"/>
              <a:defRPr/>
            </a:lvl3pPr>
            <a:lvl4pPr indent="-279400" lvl="3" marL="1828800" algn="ctr">
              <a:spcBef>
                <a:spcPts val="0"/>
              </a:spcBef>
              <a:spcAft>
                <a:spcPts val="0"/>
              </a:spcAft>
              <a:buSzPts val="800"/>
              <a:buChar char="●"/>
              <a:defRPr/>
            </a:lvl4pPr>
            <a:lvl5pPr indent="-279400" lvl="4" marL="2286000" algn="ctr">
              <a:spcBef>
                <a:spcPts val="0"/>
              </a:spcBef>
              <a:spcAft>
                <a:spcPts val="0"/>
              </a:spcAft>
              <a:buSzPts val="800"/>
              <a:buChar char="○"/>
              <a:defRPr/>
            </a:lvl5pPr>
            <a:lvl6pPr indent="-279400" lvl="5" marL="2743200" algn="ctr">
              <a:spcBef>
                <a:spcPts val="0"/>
              </a:spcBef>
              <a:spcAft>
                <a:spcPts val="0"/>
              </a:spcAft>
              <a:buSzPts val="800"/>
              <a:buChar char="■"/>
              <a:defRPr/>
            </a:lvl6pPr>
            <a:lvl7pPr indent="-279400" lvl="6" marL="3200400" algn="ctr">
              <a:spcBef>
                <a:spcPts val="0"/>
              </a:spcBef>
              <a:spcAft>
                <a:spcPts val="0"/>
              </a:spcAft>
              <a:buSzPts val="800"/>
              <a:buChar char="●"/>
              <a:defRPr/>
            </a:lvl7pPr>
            <a:lvl8pPr indent="-279400" lvl="7" marL="3657600" algn="ctr">
              <a:spcBef>
                <a:spcPts val="0"/>
              </a:spcBef>
              <a:spcAft>
                <a:spcPts val="0"/>
              </a:spcAft>
              <a:buSzPts val="800"/>
              <a:buChar char="○"/>
              <a:defRPr/>
            </a:lvl8pPr>
            <a:lvl9pPr indent="-279400" lvl="8" marL="4114800" algn="ctr">
              <a:spcBef>
                <a:spcPts val="0"/>
              </a:spcBef>
              <a:spcAft>
                <a:spcPts val="0"/>
              </a:spcAft>
              <a:buSzPts val="800"/>
              <a:buChar char="■"/>
              <a:defRPr/>
            </a:lvl9pPr>
          </a:lstStyle>
          <a:p/>
        </p:txBody>
      </p:sp>
      <p:sp>
        <p:nvSpPr>
          <p:cNvPr id="1070" name="Google Shape;1070;p31"/>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CUSTOM_1_1_1_1_1_1_1_1_1_1_2_1_1_1_1_1_1_1">
    <p:spTree>
      <p:nvGrpSpPr>
        <p:cNvPr id="1071" name="Shape 1071"/>
        <p:cNvGrpSpPr/>
        <p:nvPr/>
      </p:nvGrpSpPr>
      <p:grpSpPr>
        <a:xfrm>
          <a:off x="0" y="0"/>
          <a:ext cx="0" cy="0"/>
          <a:chOff x="0" y="0"/>
          <a:chExt cx="0" cy="0"/>
        </a:xfrm>
      </p:grpSpPr>
      <p:grpSp>
        <p:nvGrpSpPr>
          <p:cNvPr id="1072" name="Google Shape;1072;p32"/>
          <p:cNvGrpSpPr/>
          <p:nvPr/>
        </p:nvGrpSpPr>
        <p:grpSpPr>
          <a:xfrm>
            <a:off x="-6096" y="-3429"/>
            <a:ext cx="9156192" cy="5150358"/>
            <a:chOff x="0" y="0"/>
            <a:chExt cx="12192000" cy="6858000"/>
          </a:xfrm>
        </p:grpSpPr>
        <p:sp>
          <p:nvSpPr>
            <p:cNvPr id="1073" name="Google Shape;1073;p32"/>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4" name="Google Shape;1074;p32"/>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5" name="Google Shape;1075;p32"/>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6" name="Google Shape;1076;p32"/>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7" name="Google Shape;1077;p32"/>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8" name="Google Shape;1078;p32"/>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9" name="Google Shape;1079;p32"/>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0" name="Google Shape;1080;p32"/>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1" name="Google Shape;1081;p32"/>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2" name="Google Shape;1082;p32"/>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3" name="Google Shape;1083;p32"/>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4" name="Google Shape;1084;p32"/>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5" name="Google Shape;1085;p32"/>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6" name="Google Shape;1086;p32"/>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7" name="Google Shape;1087;p32"/>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8" name="Google Shape;1088;p32"/>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9" name="Google Shape;1089;p32"/>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0" name="Google Shape;1090;p32"/>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1" name="Google Shape;1091;p32"/>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2" name="Google Shape;1092;p32"/>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3" name="Google Shape;1093;p32"/>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4" name="Google Shape;1094;p32"/>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5" name="Google Shape;1095;p32"/>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6" name="Google Shape;1096;p32"/>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7" name="Google Shape;1097;p32"/>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8" name="Google Shape;1098;p32"/>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9" name="Google Shape;1099;p32"/>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0" name="Google Shape;1100;p32"/>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1" name="Google Shape;1101;p32"/>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2" name="Google Shape;1102;p32"/>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3" name="Google Shape;1103;p32"/>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4" name="Google Shape;1104;p32"/>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5" name="Google Shape;1105;p32"/>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6" name="Google Shape;1106;p32"/>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7" name="Google Shape;1107;p32"/>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8" name="Google Shape;1108;p32"/>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9" name="Google Shape;1109;p32"/>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0" name="Google Shape;1110;p32"/>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1" name="Google Shape;1111;p32"/>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2" name="Google Shape;1112;p32"/>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3" name="Google Shape;1113;p32"/>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4" name="Google Shape;1114;p32"/>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5" name="Google Shape;1115;p32"/>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6" name="Google Shape;1116;p32"/>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7" name="Google Shape;1117;p32"/>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8" name="Google Shape;1118;p32"/>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9" name="Google Shape;1119;p32"/>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0" name="Google Shape;1120;p32"/>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1" name="Google Shape;1121;p32"/>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2" name="Google Shape;1122;p32"/>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3" name="Google Shape;1123;p32"/>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4" name="Google Shape;1124;p32"/>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5" name="Google Shape;1125;p32"/>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6" name="Google Shape;1126;p32"/>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7" name="Google Shape;1127;p32"/>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8" name="Google Shape;1128;p32"/>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9" name="Google Shape;1129;p32"/>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30" name="Google Shape;1130;p32"/>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31" name="Google Shape;1131;p32"/>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132" name="Google Shape;1132;p32"/>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1133" name="Google Shape;1133;p32"/>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34" name="Google Shape;1134;p32"/>
          <p:cNvSpPr txBox="1"/>
          <p:nvPr>
            <p:ph idx="1" type="body"/>
          </p:nvPr>
        </p:nvSpPr>
        <p:spPr>
          <a:xfrm>
            <a:off x="2919350" y="1423650"/>
            <a:ext cx="5986200" cy="287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135" name="Google Shape;1135;p32"/>
          <p:cNvSpPr txBox="1"/>
          <p:nvPr>
            <p:ph type="title"/>
          </p:nvPr>
        </p:nvSpPr>
        <p:spPr>
          <a:xfrm>
            <a:off x="221150" y="1423650"/>
            <a:ext cx="2510100" cy="22962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36" name="Google Shape;1136;p32"/>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grid">
  <p:cSld name="CUSTOM_1_1_1_1_1_1_1_1_1_1_2_1_1_1_1_1_1_1_1">
    <p:spTree>
      <p:nvGrpSpPr>
        <p:cNvPr id="1137" name="Shape 1137"/>
        <p:cNvGrpSpPr/>
        <p:nvPr/>
      </p:nvGrpSpPr>
      <p:grpSpPr>
        <a:xfrm>
          <a:off x="0" y="0"/>
          <a:ext cx="0" cy="0"/>
          <a:chOff x="0" y="0"/>
          <a:chExt cx="0" cy="0"/>
        </a:xfrm>
      </p:grpSpPr>
      <p:grpSp>
        <p:nvGrpSpPr>
          <p:cNvPr id="1138" name="Google Shape;1138;p33"/>
          <p:cNvGrpSpPr/>
          <p:nvPr/>
        </p:nvGrpSpPr>
        <p:grpSpPr>
          <a:xfrm>
            <a:off x="-6096" y="-3429"/>
            <a:ext cx="9156192" cy="5150358"/>
            <a:chOff x="0" y="0"/>
            <a:chExt cx="12192000" cy="6858000"/>
          </a:xfrm>
        </p:grpSpPr>
        <p:sp>
          <p:nvSpPr>
            <p:cNvPr id="1139" name="Google Shape;1139;p33"/>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0" name="Google Shape;1140;p33"/>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1" name="Google Shape;1141;p33"/>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2" name="Google Shape;1142;p33"/>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3" name="Google Shape;1143;p33"/>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4" name="Google Shape;1144;p33"/>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5" name="Google Shape;1145;p33"/>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6" name="Google Shape;1146;p33"/>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7" name="Google Shape;1147;p33"/>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8" name="Google Shape;1148;p33"/>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9" name="Google Shape;1149;p33"/>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0" name="Google Shape;1150;p33"/>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1" name="Google Shape;1151;p33"/>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2" name="Google Shape;1152;p33"/>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3" name="Google Shape;1153;p33"/>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4" name="Google Shape;1154;p33"/>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5" name="Google Shape;1155;p33"/>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6" name="Google Shape;1156;p33"/>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7" name="Google Shape;1157;p33"/>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8" name="Google Shape;1158;p33"/>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9" name="Google Shape;1159;p33"/>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0" name="Google Shape;1160;p33"/>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1" name="Google Shape;1161;p33"/>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2" name="Google Shape;1162;p33"/>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3" name="Google Shape;1163;p33"/>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4" name="Google Shape;1164;p33"/>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5" name="Google Shape;1165;p33"/>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6" name="Google Shape;1166;p33"/>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7" name="Google Shape;1167;p33"/>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8" name="Google Shape;1168;p33"/>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9" name="Google Shape;1169;p33"/>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0" name="Google Shape;1170;p33"/>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1" name="Google Shape;1171;p33"/>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2" name="Google Shape;1172;p33"/>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3" name="Google Shape;1173;p33"/>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4" name="Google Shape;1174;p33"/>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5" name="Google Shape;1175;p33"/>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6" name="Google Shape;1176;p33"/>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7" name="Google Shape;1177;p33"/>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8" name="Google Shape;1178;p33"/>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9" name="Google Shape;1179;p33"/>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0" name="Google Shape;1180;p33"/>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1" name="Google Shape;1181;p33"/>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2" name="Google Shape;1182;p33"/>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3" name="Google Shape;1183;p33"/>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4" name="Google Shape;1184;p33"/>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5" name="Google Shape;1185;p33"/>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6" name="Google Shape;1186;p33"/>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7" name="Google Shape;1187;p33"/>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8" name="Google Shape;1188;p33"/>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9" name="Google Shape;1189;p33"/>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0" name="Google Shape;1190;p33"/>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1" name="Google Shape;1191;p33"/>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2" name="Google Shape;1192;p33"/>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3" name="Google Shape;1193;p33"/>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4" name="Google Shape;1194;p33"/>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5" name="Google Shape;1195;p33"/>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6" name="Google Shape;1196;p33"/>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7" name="Google Shape;1197;p33"/>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198" name="Google Shape;1198;p33"/>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1199" name="Google Shape;1199;p33"/>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00" name="Google Shape;1200;p33"/>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CUSTOM_1_1_1_1_1_1_1_1_1_1_2_1_1_1_1_1_1_1_1_1">
    <p:spTree>
      <p:nvGrpSpPr>
        <p:cNvPr id="1201" name="Shape 1201"/>
        <p:cNvGrpSpPr/>
        <p:nvPr/>
      </p:nvGrpSpPr>
      <p:grpSpPr>
        <a:xfrm>
          <a:off x="0" y="0"/>
          <a:ext cx="0" cy="0"/>
          <a:chOff x="0" y="0"/>
          <a:chExt cx="0" cy="0"/>
        </a:xfrm>
      </p:grpSpPr>
      <p:sp>
        <p:nvSpPr>
          <p:cNvPr id="1202" name="Google Shape;1202;p34"/>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1203" name="Google Shape;1203;p34"/>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04" name="Google Shape;1204;p34"/>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1_1_1_1_1_1_1_1_1_1_2_1_1_1_1_1_1_1_1_1_1">
    <p:spTree>
      <p:nvGrpSpPr>
        <p:cNvPr id="1205" name="Shape 1205"/>
        <p:cNvGrpSpPr/>
        <p:nvPr/>
      </p:nvGrpSpPr>
      <p:grpSpPr>
        <a:xfrm>
          <a:off x="0" y="0"/>
          <a:ext cx="0" cy="0"/>
          <a:chOff x="0" y="0"/>
          <a:chExt cx="0" cy="0"/>
        </a:xfrm>
      </p:grpSpPr>
      <p:sp>
        <p:nvSpPr>
          <p:cNvPr id="1206" name="Google Shape;1206;p35"/>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207" name="Google Shape;1207;p35"/>
          <p:cNvGrpSpPr/>
          <p:nvPr/>
        </p:nvGrpSpPr>
        <p:grpSpPr>
          <a:xfrm>
            <a:off x="-6096" y="-3429"/>
            <a:ext cx="9156192" cy="5150358"/>
            <a:chOff x="0" y="0"/>
            <a:chExt cx="12192000" cy="6858000"/>
          </a:xfrm>
        </p:grpSpPr>
        <p:sp>
          <p:nvSpPr>
            <p:cNvPr id="1208" name="Google Shape;1208;p35"/>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09" name="Google Shape;1209;p35"/>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0" name="Google Shape;1210;p35"/>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1" name="Google Shape;1211;p35"/>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2" name="Google Shape;1212;p35"/>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3" name="Google Shape;1213;p35"/>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4" name="Google Shape;1214;p35"/>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5" name="Google Shape;1215;p35"/>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6" name="Google Shape;1216;p35"/>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7" name="Google Shape;1217;p35"/>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8" name="Google Shape;1218;p35"/>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9" name="Google Shape;1219;p35"/>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0" name="Google Shape;1220;p35"/>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1" name="Google Shape;1221;p35"/>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2" name="Google Shape;1222;p35"/>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3" name="Google Shape;1223;p35"/>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4" name="Google Shape;1224;p35"/>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5" name="Google Shape;1225;p35"/>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6" name="Google Shape;1226;p35"/>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7" name="Google Shape;1227;p35"/>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8" name="Google Shape;1228;p35"/>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9" name="Google Shape;1229;p35"/>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0" name="Google Shape;1230;p35"/>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1" name="Google Shape;1231;p35"/>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2" name="Google Shape;1232;p35"/>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3" name="Google Shape;1233;p35"/>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4" name="Google Shape;1234;p35"/>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5" name="Google Shape;1235;p35"/>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6" name="Google Shape;1236;p35"/>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7" name="Google Shape;1237;p35"/>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8" name="Google Shape;1238;p35"/>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9" name="Google Shape;1239;p35"/>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0" name="Google Shape;1240;p35"/>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1" name="Google Shape;1241;p35"/>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2" name="Google Shape;1242;p35"/>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3" name="Google Shape;1243;p35"/>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4" name="Google Shape;1244;p35"/>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5" name="Google Shape;1245;p35"/>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6" name="Google Shape;1246;p35"/>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7" name="Google Shape;1247;p35"/>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8" name="Google Shape;1248;p35"/>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9" name="Google Shape;1249;p35"/>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0" name="Google Shape;1250;p35"/>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1" name="Google Shape;1251;p35"/>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2" name="Google Shape;1252;p35"/>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3" name="Google Shape;1253;p35"/>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4" name="Google Shape;1254;p35"/>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5" name="Google Shape;1255;p35"/>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6" name="Google Shape;1256;p35"/>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7" name="Google Shape;1257;p35"/>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8" name="Google Shape;1258;p35"/>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9" name="Google Shape;1259;p35"/>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0" name="Google Shape;1260;p35"/>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1" name="Google Shape;1261;p35"/>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2" name="Google Shape;1262;p35"/>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3" name="Google Shape;1263;p35"/>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4" name="Google Shape;1264;p35"/>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5" name="Google Shape;1265;p35"/>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6" name="Google Shape;1266;p35"/>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267" name="Google Shape;1267;p35"/>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68" name="Google Shape;1268;p35"/>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269" name="Google Shape;1269;p35"/>
          <p:cNvSpPr txBox="1"/>
          <p:nvPr>
            <p:ph idx="1" type="subTitle"/>
          </p:nvPr>
        </p:nvSpPr>
        <p:spPr>
          <a:xfrm>
            <a:off x="208725" y="2464950"/>
            <a:ext cx="2580900" cy="720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0" name="Google Shape;1270;p35"/>
          <p:cNvSpPr txBox="1"/>
          <p:nvPr>
            <p:ph idx="2" type="subTitle"/>
          </p:nvPr>
        </p:nvSpPr>
        <p:spPr>
          <a:xfrm>
            <a:off x="3281550" y="2464950"/>
            <a:ext cx="2580900" cy="720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1" name="Google Shape;1271;p35"/>
          <p:cNvSpPr txBox="1"/>
          <p:nvPr>
            <p:ph idx="3" type="subTitle"/>
          </p:nvPr>
        </p:nvSpPr>
        <p:spPr>
          <a:xfrm>
            <a:off x="6354375" y="2464950"/>
            <a:ext cx="2580900" cy="720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2" name="Google Shape;1272;p35"/>
          <p:cNvSpPr txBox="1"/>
          <p:nvPr>
            <p:ph idx="4" type="subTitle"/>
          </p:nvPr>
        </p:nvSpPr>
        <p:spPr>
          <a:xfrm>
            <a:off x="208725" y="3659899"/>
            <a:ext cx="2580900" cy="720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3" name="Google Shape;1273;p35"/>
          <p:cNvSpPr txBox="1"/>
          <p:nvPr>
            <p:ph idx="5" type="subTitle"/>
          </p:nvPr>
        </p:nvSpPr>
        <p:spPr>
          <a:xfrm>
            <a:off x="3281550" y="3659899"/>
            <a:ext cx="2580900" cy="720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4" name="Google Shape;1274;p35"/>
          <p:cNvSpPr txBox="1"/>
          <p:nvPr>
            <p:ph idx="6" type="subTitle"/>
          </p:nvPr>
        </p:nvSpPr>
        <p:spPr>
          <a:xfrm>
            <a:off x="6354375" y="3659899"/>
            <a:ext cx="2580900" cy="720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5" name="Google Shape;1275;p35"/>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1_1_1_1_1_1_1_1_1_1_2_1_1_1_1_1_1_1_1_1_1_1">
    <p:spTree>
      <p:nvGrpSpPr>
        <p:cNvPr id="1276" name="Shape 1276"/>
        <p:cNvGrpSpPr/>
        <p:nvPr/>
      </p:nvGrpSpPr>
      <p:grpSpPr>
        <a:xfrm>
          <a:off x="0" y="0"/>
          <a:ext cx="0" cy="0"/>
          <a:chOff x="0" y="0"/>
          <a:chExt cx="0" cy="0"/>
        </a:xfrm>
      </p:grpSpPr>
      <p:sp>
        <p:nvSpPr>
          <p:cNvPr id="1277" name="Google Shape;1277;p36"/>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278" name="Google Shape;1278;p36"/>
          <p:cNvGrpSpPr/>
          <p:nvPr/>
        </p:nvGrpSpPr>
        <p:grpSpPr>
          <a:xfrm>
            <a:off x="-6096" y="-3429"/>
            <a:ext cx="9156192" cy="5150358"/>
            <a:chOff x="0" y="0"/>
            <a:chExt cx="12192000" cy="6858000"/>
          </a:xfrm>
        </p:grpSpPr>
        <p:sp>
          <p:nvSpPr>
            <p:cNvPr id="1279" name="Google Shape;1279;p36"/>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0" name="Google Shape;1280;p36"/>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1" name="Google Shape;1281;p36"/>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2" name="Google Shape;1282;p36"/>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3" name="Google Shape;1283;p36"/>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4" name="Google Shape;1284;p36"/>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5" name="Google Shape;1285;p36"/>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6" name="Google Shape;1286;p36"/>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7" name="Google Shape;1287;p36"/>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8" name="Google Shape;1288;p36"/>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9" name="Google Shape;1289;p36"/>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0" name="Google Shape;1290;p36"/>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1" name="Google Shape;1291;p36"/>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2" name="Google Shape;1292;p36"/>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3" name="Google Shape;1293;p36"/>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4" name="Google Shape;1294;p36"/>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5" name="Google Shape;1295;p36"/>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6" name="Google Shape;1296;p36"/>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7" name="Google Shape;1297;p36"/>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8" name="Google Shape;1298;p36"/>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9" name="Google Shape;1299;p36"/>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0" name="Google Shape;1300;p36"/>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1" name="Google Shape;1301;p36"/>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2" name="Google Shape;1302;p36"/>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3" name="Google Shape;1303;p36"/>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4" name="Google Shape;1304;p36"/>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5" name="Google Shape;1305;p36"/>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6" name="Google Shape;1306;p36"/>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7" name="Google Shape;1307;p36"/>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8" name="Google Shape;1308;p36"/>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9" name="Google Shape;1309;p36"/>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0" name="Google Shape;1310;p36"/>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1" name="Google Shape;1311;p36"/>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2" name="Google Shape;1312;p36"/>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3" name="Google Shape;1313;p36"/>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4" name="Google Shape;1314;p36"/>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5" name="Google Shape;1315;p36"/>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6" name="Google Shape;1316;p36"/>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7" name="Google Shape;1317;p36"/>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8" name="Google Shape;1318;p36"/>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9" name="Google Shape;1319;p36"/>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0" name="Google Shape;1320;p36"/>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1" name="Google Shape;1321;p36"/>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2" name="Google Shape;1322;p36"/>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3" name="Google Shape;1323;p36"/>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4" name="Google Shape;1324;p36"/>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5" name="Google Shape;1325;p36"/>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6" name="Google Shape;1326;p36"/>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7" name="Google Shape;1327;p36"/>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8" name="Google Shape;1328;p36"/>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9" name="Google Shape;1329;p36"/>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0" name="Google Shape;1330;p36"/>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1" name="Google Shape;1331;p36"/>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2" name="Google Shape;1332;p36"/>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3" name="Google Shape;1333;p36"/>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4" name="Google Shape;1334;p36"/>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5" name="Google Shape;1335;p36"/>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6" name="Google Shape;1336;p36"/>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7" name="Google Shape;1337;p36"/>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338" name="Google Shape;1338;p36"/>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39" name="Google Shape;1339;p36"/>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40" name="Google Shape;1340;p36"/>
          <p:cNvSpPr txBox="1"/>
          <p:nvPr>
            <p:ph idx="1" type="body"/>
          </p:nvPr>
        </p:nvSpPr>
        <p:spPr>
          <a:xfrm>
            <a:off x="208725" y="2304400"/>
            <a:ext cx="33528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341" name="Google Shape;1341;p36"/>
          <p:cNvSpPr/>
          <p:nvPr>
            <p:ph idx="2" type="pic"/>
          </p:nvPr>
        </p:nvSpPr>
        <p:spPr>
          <a:xfrm>
            <a:off x="3769050" y="2304400"/>
            <a:ext cx="5156700" cy="2568600"/>
          </a:xfrm>
          <a:prstGeom prst="roundRect">
            <a:avLst>
              <a:gd fmla="val 4123" name="adj"/>
            </a:avLst>
          </a:prstGeom>
          <a:noFill/>
          <a:ln>
            <a:noFill/>
          </a:ln>
        </p:spPr>
      </p:sp>
      <p:sp>
        <p:nvSpPr>
          <p:cNvPr id="1342" name="Google Shape;1342;p36"/>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1_1_1_1_1_1_1_1_1_2_1_1_1_1_1_1_1_1_1_1_1_1">
    <p:spTree>
      <p:nvGrpSpPr>
        <p:cNvPr id="1343" name="Shape 1343"/>
        <p:cNvGrpSpPr/>
        <p:nvPr/>
      </p:nvGrpSpPr>
      <p:grpSpPr>
        <a:xfrm>
          <a:off x="0" y="0"/>
          <a:ext cx="0" cy="0"/>
          <a:chOff x="0" y="0"/>
          <a:chExt cx="0" cy="0"/>
        </a:xfrm>
      </p:grpSpPr>
      <p:sp>
        <p:nvSpPr>
          <p:cNvPr id="1344" name="Google Shape;1344;p37"/>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345" name="Google Shape;1345;p37"/>
          <p:cNvGrpSpPr/>
          <p:nvPr/>
        </p:nvGrpSpPr>
        <p:grpSpPr>
          <a:xfrm>
            <a:off x="-6096" y="-3429"/>
            <a:ext cx="9156192" cy="5150358"/>
            <a:chOff x="0" y="0"/>
            <a:chExt cx="12192000" cy="6858000"/>
          </a:xfrm>
        </p:grpSpPr>
        <p:sp>
          <p:nvSpPr>
            <p:cNvPr id="1346" name="Google Shape;1346;p37"/>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7" name="Google Shape;1347;p37"/>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8" name="Google Shape;1348;p37"/>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9" name="Google Shape;1349;p37"/>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0" name="Google Shape;1350;p37"/>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1" name="Google Shape;1351;p37"/>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2" name="Google Shape;1352;p37"/>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3" name="Google Shape;1353;p37"/>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4" name="Google Shape;1354;p37"/>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5" name="Google Shape;1355;p37"/>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6" name="Google Shape;1356;p37"/>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7" name="Google Shape;1357;p37"/>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8" name="Google Shape;1358;p37"/>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9" name="Google Shape;1359;p37"/>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0" name="Google Shape;1360;p37"/>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1" name="Google Shape;1361;p37"/>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2" name="Google Shape;1362;p37"/>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3" name="Google Shape;1363;p37"/>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4" name="Google Shape;1364;p37"/>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5" name="Google Shape;1365;p37"/>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6" name="Google Shape;1366;p37"/>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7" name="Google Shape;1367;p37"/>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8" name="Google Shape;1368;p37"/>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9" name="Google Shape;1369;p37"/>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0" name="Google Shape;1370;p37"/>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1" name="Google Shape;1371;p37"/>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2" name="Google Shape;1372;p37"/>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3" name="Google Shape;1373;p37"/>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4" name="Google Shape;1374;p37"/>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5" name="Google Shape;1375;p37"/>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6" name="Google Shape;1376;p37"/>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7" name="Google Shape;1377;p37"/>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8" name="Google Shape;1378;p37"/>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9" name="Google Shape;1379;p37"/>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0" name="Google Shape;1380;p37"/>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1" name="Google Shape;1381;p37"/>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2" name="Google Shape;1382;p37"/>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3" name="Google Shape;1383;p37"/>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4" name="Google Shape;1384;p37"/>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5" name="Google Shape;1385;p37"/>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6" name="Google Shape;1386;p37"/>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7" name="Google Shape;1387;p37"/>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8" name="Google Shape;1388;p37"/>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9" name="Google Shape;1389;p37"/>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0" name="Google Shape;1390;p37"/>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1" name="Google Shape;1391;p37"/>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2" name="Google Shape;1392;p37"/>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3" name="Google Shape;1393;p37"/>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4" name="Google Shape;1394;p37"/>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5" name="Google Shape;1395;p37"/>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6" name="Google Shape;1396;p37"/>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7" name="Google Shape;1397;p37"/>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8" name="Google Shape;1398;p37"/>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9" name="Google Shape;1399;p37"/>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0" name="Google Shape;1400;p37"/>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1" name="Google Shape;1401;p37"/>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2" name="Google Shape;1402;p37"/>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3" name="Google Shape;1403;p37"/>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4" name="Google Shape;1404;p37"/>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405" name="Google Shape;1405;p37"/>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06" name="Google Shape;1406;p37"/>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407" name="Google Shape;1407;p37"/>
          <p:cNvSpPr txBox="1"/>
          <p:nvPr>
            <p:ph idx="1" type="body"/>
          </p:nvPr>
        </p:nvSpPr>
        <p:spPr>
          <a:xfrm>
            <a:off x="1173600" y="2751950"/>
            <a:ext cx="30543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408" name="Google Shape;1408;p37"/>
          <p:cNvSpPr txBox="1"/>
          <p:nvPr>
            <p:ph idx="2" type="subTitle"/>
          </p:nvPr>
        </p:nvSpPr>
        <p:spPr>
          <a:xfrm>
            <a:off x="1173600" y="2160100"/>
            <a:ext cx="30543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09" name="Google Shape;1409;p37"/>
          <p:cNvSpPr txBox="1"/>
          <p:nvPr>
            <p:ph idx="3" type="body"/>
          </p:nvPr>
        </p:nvSpPr>
        <p:spPr>
          <a:xfrm>
            <a:off x="4916100" y="2751950"/>
            <a:ext cx="30543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410" name="Google Shape;1410;p37"/>
          <p:cNvSpPr txBox="1"/>
          <p:nvPr>
            <p:ph idx="4" type="subTitle"/>
          </p:nvPr>
        </p:nvSpPr>
        <p:spPr>
          <a:xfrm>
            <a:off x="4916100" y="2160100"/>
            <a:ext cx="30543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11" name="Google Shape;1411;p37"/>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1_1_1_1_1_1_1_1_1_1_2_1_1_1_1_1_1_1_1_1_1_1_1_1">
    <p:spTree>
      <p:nvGrpSpPr>
        <p:cNvPr id="1412" name="Shape 1412"/>
        <p:cNvGrpSpPr/>
        <p:nvPr/>
      </p:nvGrpSpPr>
      <p:grpSpPr>
        <a:xfrm>
          <a:off x="0" y="0"/>
          <a:ext cx="0" cy="0"/>
          <a:chOff x="0" y="0"/>
          <a:chExt cx="0" cy="0"/>
        </a:xfrm>
      </p:grpSpPr>
      <p:sp>
        <p:nvSpPr>
          <p:cNvPr id="1413" name="Google Shape;1413;p38"/>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414" name="Google Shape;1414;p38"/>
          <p:cNvGrpSpPr/>
          <p:nvPr/>
        </p:nvGrpSpPr>
        <p:grpSpPr>
          <a:xfrm>
            <a:off x="-6096" y="-3429"/>
            <a:ext cx="9156192" cy="5150358"/>
            <a:chOff x="0" y="0"/>
            <a:chExt cx="12192000" cy="6858000"/>
          </a:xfrm>
        </p:grpSpPr>
        <p:sp>
          <p:nvSpPr>
            <p:cNvPr id="1415" name="Google Shape;1415;p38"/>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6" name="Google Shape;1416;p38"/>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7" name="Google Shape;1417;p38"/>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8" name="Google Shape;1418;p38"/>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9" name="Google Shape;1419;p38"/>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0" name="Google Shape;1420;p38"/>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1" name="Google Shape;1421;p38"/>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2" name="Google Shape;1422;p38"/>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3" name="Google Shape;1423;p38"/>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4" name="Google Shape;1424;p38"/>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5" name="Google Shape;1425;p38"/>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6" name="Google Shape;1426;p38"/>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7" name="Google Shape;1427;p38"/>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8" name="Google Shape;1428;p38"/>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9" name="Google Shape;1429;p38"/>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0" name="Google Shape;1430;p38"/>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1" name="Google Shape;1431;p38"/>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2" name="Google Shape;1432;p38"/>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3" name="Google Shape;1433;p38"/>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4" name="Google Shape;1434;p38"/>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5" name="Google Shape;1435;p38"/>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6" name="Google Shape;1436;p38"/>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7" name="Google Shape;1437;p38"/>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8" name="Google Shape;1438;p38"/>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9" name="Google Shape;1439;p38"/>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0" name="Google Shape;1440;p38"/>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1" name="Google Shape;1441;p38"/>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2" name="Google Shape;1442;p38"/>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3" name="Google Shape;1443;p38"/>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4" name="Google Shape;1444;p38"/>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5" name="Google Shape;1445;p38"/>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6" name="Google Shape;1446;p38"/>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7" name="Google Shape;1447;p38"/>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8" name="Google Shape;1448;p38"/>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9" name="Google Shape;1449;p38"/>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0" name="Google Shape;1450;p38"/>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1" name="Google Shape;1451;p38"/>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2" name="Google Shape;1452;p38"/>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3" name="Google Shape;1453;p38"/>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4" name="Google Shape;1454;p38"/>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5" name="Google Shape;1455;p38"/>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6" name="Google Shape;1456;p38"/>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7" name="Google Shape;1457;p38"/>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8" name="Google Shape;1458;p38"/>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9" name="Google Shape;1459;p38"/>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0" name="Google Shape;1460;p38"/>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1" name="Google Shape;1461;p38"/>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2" name="Google Shape;1462;p38"/>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3" name="Google Shape;1463;p38"/>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4" name="Google Shape;1464;p38"/>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5" name="Google Shape;1465;p38"/>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6" name="Google Shape;1466;p38"/>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7" name="Google Shape;1467;p38"/>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8" name="Google Shape;1468;p38"/>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9" name="Google Shape;1469;p38"/>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0" name="Google Shape;1470;p38"/>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1" name="Google Shape;1471;p38"/>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2" name="Google Shape;1472;p38"/>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3" name="Google Shape;1473;p38"/>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474" name="Google Shape;1474;p38"/>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75" name="Google Shape;1475;p38"/>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476" name="Google Shape;1476;p38"/>
          <p:cNvSpPr txBox="1"/>
          <p:nvPr>
            <p:ph idx="1" type="body"/>
          </p:nvPr>
        </p:nvSpPr>
        <p:spPr>
          <a:xfrm>
            <a:off x="208725" y="2751950"/>
            <a:ext cx="25311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477" name="Google Shape;1477;p38"/>
          <p:cNvSpPr txBox="1"/>
          <p:nvPr>
            <p:ph idx="2" type="subTitle"/>
          </p:nvPr>
        </p:nvSpPr>
        <p:spPr>
          <a:xfrm>
            <a:off x="208725" y="2160100"/>
            <a:ext cx="25311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78" name="Google Shape;1478;p38"/>
          <p:cNvSpPr txBox="1"/>
          <p:nvPr>
            <p:ph idx="3" type="body"/>
          </p:nvPr>
        </p:nvSpPr>
        <p:spPr>
          <a:xfrm>
            <a:off x="3310098" y="2751950"/>
            <a:ext cx="25311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479" name="Google Shape;1479;p38"/>
          <p:cNvSpPr txBox="1"/>
          <p:nvPr>
            <p:ph idx="4" type="subTitle"/>
          </p:nvPr>
        </p:nvSpPr>
        <p:spPr>
          <a:xfrm>
            <a:off x="3310098" y="2160100"/>
            <a:ext cx="25311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80" name="Google Shape;1480;p38"/>
          <p:cNvSpPr txBox="1"/>
          <p:nvPr>
            <p:ph idx="5" type="body"/>
          </p:nvPr>
        </p:nvSpPr>
        <p:spPr>
          <a:xfrm>
            <a:off x="6411471" y="2751950"/>
            <a:ext cx="25311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481" name="Google Shape;1481;p38"/>
          <p:cNvSpPr txBox="1"/>
          <p:nvPr>
            <p:ph idx="6" type="subTitle"/>
          </p:nvPr>
        </p:nvSpPr>
        <p:spPr>
          <a:xfrm>
            <a:off x="6411471" y="2160100"/>
            <a:ext cx="25311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82" name="Google Shape;1482;p38"/>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
  <p:cSld name="CUSTOM_1_1_1_1_1_1_1_1_1_1_2_1_1_1_1_1_1_1_1_1_1_1_1_1_1">
    <p:spTree>
      <p:nvGrpSpPr>
        <p:cNvPr id="1483" name="Shape 1483"/>
        <p:cNvGrpSpPr/>
        <p:nvPr/>
      </p:nvGrpSpPr>
      <p:grpSpPr>
        <a:xfrm>
          <a:off x="0" y="0"/>
          <a:ext cx="0" cy="0"/>
          <a:chOff x="0" y="0"/>
          <a:chExt cx="0" cy="0"/>
        </a:xfrm>
      </p:grpSpPr>
      <p:sp>
        <p:nvSpPr>
          <p:cNvPr id="1484" name="Google Shape;1484;p39"/>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485" name="Google Shape;1485;p39"/>
          <p:cNvGrpSpPr/>
          <p:nvPr/>
        </p:nvGrpSpPr>
        <p:grpSpPr>
          <a:xfrm>
            <a:off x="-6096" y="-3429"/>
            <a:ext cx="9156192" cy="5150358"/>
            <a:chOff x="0" y="0"/>
            <a:chExt cx="12192000" cy="6858000"/>
          </a:xfrm>
        </p:grpSpPr>
        <p:sp>
          <p:nvSpPr>
            <p:cNvPr id="1486" name="Google Shape;1486;p39"/>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87" name="Google Shape;1487;p39"/>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88" name="Google Shape;1488;p39"/>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89" name="Google Shape;1489;p39"/>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0" name="Google Shape;1490;p39"/>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1" name="Google Shape;1491;p39"/>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2" name="Google Shape;1492;p39"/>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3" name="Google Shape;1493;p39"/>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4" name="Google Shape;1494;p39"/>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5" name="Google Shape;1495;p39"/>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6" name="Google Shape;1496;p39"/>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7" name="Google Shape;1497;p39"/>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8" name="Google Shape;1498;p39"/>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9" name="Google Shape;1499;p39"/>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0" name="Google Shape;1500;p39"/>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1" name="Google Shape;1501;p39"/>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2" name="Google Shape;1502;p39"/>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3" name="Google Shape;1503;p39"/>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4" name="Google Shape;1504;p39"/>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5" name="Google Shape;1505;p39"/>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6" name="Google Shape;1506;p39"/>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7" name="Google Shape;1507;p39"/>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8" name="Google Shape;1508;p39"/>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9" name="Google Shape;1509;p39"/>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0" name="Google Shape;1510;p39"/>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1" name="Google Shape;1511;p39"/>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2" name="Google Shape;1512;p39"/>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3" name="Google Shape;1513;p39"/>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4" name="Google Shape;1514;p39"/>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5" name="Google Shape;1515;p39"/>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6" name="Google Shape;1516;p39"/>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7" name="Google Shape;1517;p39"/>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8" name="Google Shape;1518;p39"/>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9" name="Google Shape;1519;p39"/>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0" name="Google Shape;1520;p39"/>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1" name="Google Shape;1521;p39"/>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2" name="Google Shape;1522;p39"/>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3" name="Google Shape;1523;p39"/>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4" name="Google Shape;1524;p39"/>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5" name="Google Shape;1525;p39"/>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6" name="Google Shape;1526;p39"/>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7" name="Google Shape;1527;p39"/>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8" name="Google Shape;1528;p39"/>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9" name="Google Shape;1529;p39"/>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0" name="Google Shape;1530;p39"/>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1" name="Google Shape;1531;p39"/>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2" name="Google Shape;1532;p39"/>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3" name="Google Shape;1533;p39"/>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4" name="Google Shape;1534;p39"/>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5" name="Google Shape;1535;p39"/>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6" name="Google Shape;1536;p39"/>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7" name="Google Shape;1537;p39"/>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8" name="Google Shape;1538;p39"/>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9" name="Google Shape;1539;p39"/>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0" name="Google Shape;1540;p39"/>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1" name="Google Shape;1541;p39"/>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2" name="Google Shape;1542;p39"/>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3" name="Google Shape;1543;p39"/>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4" name="Google Shape;1544;p39"/>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545" name="Google Shape;1545;p39"/>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46" name="Google Shape;1546;p39"/>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547" name="Google Shape;1547;p39"/>
          <p:cNvSpPr txBox="1"/>
          <p:nvPr>
            <p:ph idx="1" type="body"/>
          </p:nvPr>
        </p:nvSpPr>
        <p:spPr>
          <a:xfrm>
            <a:off x="208725" y="2751950"/>
            <a:ext cx="18705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548" name="Google Shape;1548;p39"/>
          <p:cNvSpPr txBox="1"/>
          <p:nvPr>
            <p:ph idx="2" type="subTitle"/>
          </p:nvPr>
        </p:nvSpPr>
        <p:spPr>
          <a:xfrm>
            <a:off x="208725" y="2160100"/>
            <a:ext cx="18705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49" name="Google Shape;1549;p39"/>
          <p:cNvSpPr txBox="1"/>
          <p:nvPr>
            <p:ph idx="3" type="body"/>
          </p:nvPr>
        </p:nvSpPr>
        <p:spPr>
          <a:xfrm>
            <a:off x="2500573" y="2751950"/>
            <a:ext cx="18705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550" name="Google Shape;1550;p39"/>
          <p:cNvSpPr txBox="1"/>
          <p:nvPr>
            <p:ph idx="4" type="subTitle"/>
          </p:nvPr>
        </p:nvSpPr>
        <p:spPr>
          <a:xfrm>
            <a:off x="2500573" y="2160100"/>
            <a:ext cx="18705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51" name="Google Shape;1551;p39"/>
          <p:cNvSpPr txBox="1"/>
          <p:nvPr>
            <p:ph idx="5" type="body"/>
          </p:nvPr>
        </p:nvSpPr>
        <p:spPr>
          <a:xfrm>
            <a:off x="4792421" y="2751950"/>
            <a:ext cx="18705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552" name="Google Shape;1552;p39"/>
          <p:cNvSpPr txBox="1"/>
          <p:nvPr>
            <p:ph idx="6" type="subTitle"/>
          </p:nvPr>
        </p:nvSpPr>
        <p:spPr>
          <a:xfrm>
            <a:off x="4792421" y="2160100"/>
            <a:ext cx="18705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53" name="Google Shape;1553;p39"/>
          <p:cNvSpPr txBox="1"/>
          <p:nvPr>
            <p:ph idx="7" type="body"/>
          </p:nvPr>
        </p:nvSpPr>
        <p:spPr>
          <a:xfrm>
            <a:off x="7084271" y="2751950"/>
            <a:ext cx="18705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554" name="Google Shape;1554;p39"/>
          <p:cNvSpPr txBox="1"/>
          <p:nvPr>
            <p:ph idx="8" type="subTitle"/>
          </p:nvPr>
        </p:nvSpPr>
        <p:spPr>
          <a:xfrm>
            <a:off x="7084271" y="2160100"/>
            <a:ext cx="18705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55" name="Google Shape;1555;p39"/>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CUSTOM_1_1_1_1_1_1_1_1_1_1_2_1_1_1_1_1_1_1_1_1_1_1_1_1_1_1">
    <p:spTree>
      <p:nvGrpSpPr>
        <p:cNvPr id="1556" name="Shape 1556"/>
        <p:cNvGrpSpPr/>
        <p:nvPr/>
      </p:nvGrpSpPr>
      <p:grpSpPr>
        <a:xfrm>
          <a:off x="0" y="0"/>
          <a:ext cx="0" cy="0"/>
          <a:chOff x="0" y="0"/>
          <a:chExt cx="0" cy="0"/>
        </a:xfrm>
      </p:grpSpPr>
      <p:sp>
        <p:nvSpPr>
          <p:cNvPr id="1557" name="Google Shape;1557;p40"/>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558" name="Google Shape;1558;p40"/>
          <p:cNvGrpSpPr/>
          <p:nvPr/>
        </p:nvGrpSpPr>
        <p:grpSpPr>
          <a:xfrm>
            <a:off x="-6096" y="-3429"/>
            <a:ext cx="9156192" cy="5150358"/>
            <a:chOff x="0" y="0"/>
            <a:chExt cx="12192000" cy="6858000"/>
          </a:xfrm>
        </p:grpSpPr>
        <p:sp>
          <p:nvSpPr>
            <p:cNvPr id="1559" name="Google Shape;1559;p40"/>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0" name="Google Shape;1560;p40"/>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1" name="Google Shape;1561;p40"/>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2" name="Google Shape;1562;p40"/>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3" name="Google Shape;1563;p40"/>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4" name="Google Shape;1564;p40"/>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5" name="Google Shape;1565;p40"/>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6" name="Google Shape;1566;p40"/>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7" name="Google Shape;1567;p40"/>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8" name="Google Shape;1568;p40"/>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9" name="Google Shape;1569;p40"/>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0" name="Google Shape;1570;p40"/>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1" name="Google Shape;1571;p40"/>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2" name="Google Shape;1572;p40"/>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3" name="Google Shape;1573;p40"/>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4" name="Google Shape;1574;p40"/>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5" name="Google Shape;1575;p40"/>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6" name="Google Shape;1576;p40"/>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7" name="Google Shape;1577;p40"/>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8" name="Google Shape;1578;p40"/>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9" name="Google Shape;1579;p40"/>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0" name="Google Shape;1580;p40"/>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1" name="Google Shape;1581;p40"/>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2" name="Google Shape;1582;p40"/>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3" name="Google Shape;1583;p40"/>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4" name="Google Shape;1584;p40"/>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5" name="Google Shape;1585;p40"/>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6" name="Google Shape;1586;p40"/>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7" name="Google Shape;1587;p40"/>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8" name="Google Shape;1588;p40"/>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9" name="Google Shape;1589;p40"/>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0" name="Google Shape;1590;p40"/>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1" name="Google Shape;1591;p40"/>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2" name="Google Shape;1592;p40"/>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3" name="Google Shape;1593;p40"/>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4" name="Google Shape;1594;p40"/>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5" name="Google Shape;1595;p40"/>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6" name="Google Shape;1596;p40"/>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7" name="Google Shape;1597;p40"/>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8" name="Google Shape;1598;p40"/>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9" name="Google Shape;1599;p40"/>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0" name="Google Shape;1600;p40"/>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1" name="Google Shape;1601;p40"/>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2" name="Google Shape;1602;p40"/>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3" name="Google Shape;1603;p40"/>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4" name="Google Shape;1604;p40"/>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5" name="Google Shape;1605;p40"/>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6" name="Google Shape;1606;p40"/>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7" name="Google Shape;1607;p40"/>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8" name="Google Shape;1608;p40"/>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9" name="Google Shape;1609;p40"/>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0" name="Google Shape;1610;p40"/>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1" name="Google Shape;1611;p40"/>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2" name="Google Shape;1612;p40"/>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3" name="Google Shape;1613;p40"/>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4" name="Google Shape;1614;p40"/>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5" name="Google Shape;1615;p40"/>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6" name="Google Shape;1616;p40"/>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7" name="Google Shape;1617;p40"/>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618" name="Google Shape;1618;p40"/>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19" name="Google Shape;1619;p40"/>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620" name="Google Shape;1620;p40"/>
          <p:cNvSpPr/>
          <p:nvPr>
            <p:ph idx="2" type="pic"/>
          </p:nvPr>
        </p:nvSpPr>
        <p:spPr>
          <a:xfrm>
            <a:off x="213450" y="2022825"/>
            <a:ext cx="8717100" cy="2837700"/>
          </a:xfrm>
          <a:prstGeom prst="roundRect">
            <a:avLst>
              <a:gd fmla="val 4123" name="adj"/>
            </a:avLst>
          </a:prstGeom>
          <a:noFill/>
          <a:ln>
            <a:noFill/>
          </a:ln>
        </p:spPr>
      </p:sp>
      <p:sp>
        <p:nvSpPr>
          <p:cNvPr id="1621" name="Google Shape;1621;p40"/>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1_1_1_1_1_1_1_1_1_1_2_1_1_1_1_1_1_1_1_1_1_1_1_1_1_1_1">
    <p:spTree>
      <p:nvGrpSpPr>
        <p:cNvPr id="1622" name="Shape 1622"/>
        <p:cNvGrpSpPr/>
        <p:nvPr/>
      </p:nvGrpSpPr>
      <p:grpSpPr>
        <a:xfrm>
          <a:off x="0" y="0"/>
          <a:ext cx="0" cy="0"/>
          <a:chOff x="0" y="0"/>
          <a:chExt cx="0" cy="0"/>
        </a:xfrm>
      </p:grpSpPr>
      <p:sp>
        <p:nvSpPr>
          <p:cNvPr id="1623" name="Google Shape;1623;p41"/>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624" name="Google Shape;1624;p41"/>
          <p:cNvGrpSpPr/>
          <p:nvPr/>
        </p:nvGrpSpPr>
        <p:grpSpPr>
          <a:xfrm>
            <a:off x="-6096" y="-3429"/>
            <a:ext cx="9156192" cy="5150358"/>
            <a:chOff x="0" y="0"/>
            <a:chExt cx="12192000" cy="6858000"/>
          </a:xfrm>
        </p:grpSpPr>
        <p:sp>
          <p:nvSpPr>
            <p:cNvPr id="1625" name="Google Shape;1625;p41"/>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6" name="Google Shape;1626;p41"/>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7" name="Google Shape;1627;p41"/>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8" name="Google Shape;1628;p41"/>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9" name="Google Shape;1629;p41"/>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0" name="Google Shape;1630;p41"/>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1" name="Google Shape;1631;p41"/>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2" name="Google Shape;1632;p41"/>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3" name="Google Shape;1633;p41"/>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4" name="Google Shape;1634;p41"/>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5" name="Google Shape;1635;p41"/>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6" name="Google Shape;1636;p41"/>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7" name="Google Shape;1637;p41"/>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8" name="Google Shape;1638;p41"/>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9" name="Google Shape;1639;p41"/>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0" name="Google Shape;1640;p41"/>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1" name="Google Shape;1641;p41"/>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2" name="Google Shape;1642;p41"/>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3" name="Google Shape;1643;p41"/>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4" name="Google Shape;1644;p41"/>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5" name="Google Shape;1645;p41"/>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6" name="Google Shape;1646;p41"/>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7" name="Google Shape;1647;p41"/>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8" name="Google Shape;1648;p41"/>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9" name="Google Shape;1649;p41"/>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0" name="Google Shape;1650;p41"/>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1" name="Google Shape;1651;p41"/>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2" name="Google Shape;1652;p41"/>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3" name="Google Shape;1653;p41"/>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4" name="Google Shape;1654;p41"/>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5" name="Google Shape;1655;p41"/>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6" name="Google Shape;1656;p41"/>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7" name="Google Shape;1657;p41"/>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8" name="Google Shape;1658;p41"/>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9" name="Google Shape;1659;p41"/>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0" name="Google Shape;1660;p41"/>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1" name="Google Shape;1661;p41"/>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2" name="Google Shape;1662;p41"/>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3" name="Google Shape;1663;p41"/>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4" name="Google Shape;1664;p41"/>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5" name="Google Shape;1665;p41"/>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6" name="Google Shape;1666;p41"/>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7" name="Google Shape;1667;p41"/>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8" name="Google Shape;1668;p41"/>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9" name="Google Shape;1669;p41"/>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0" name="Google Shape;1670;p41"/>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1" name="Google Shape;1671;p41"/>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2" name="Google Shape;1672;p41"/>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3" name="Google Shape;1673;p41"/>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4" name="Google Shape;1674;p41"/>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5" name="Google Shape;1675;p41"/>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6" name="Google Shape;1676;p41"/>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7" name="Google Shape;1677;p41"/>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8" name="Google Shape;1678;p41"/>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9" name="Google Shape;1679;p41"/>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0" name="Google Shape;1680;p41"/>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1" name="Google Shape;1681;p41"/>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2" name="Google Shape;1682;p41"/>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3" name="Google Shape;1683;p41"/>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684" name="Google Shape;1684;p41"/>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85" name="Google Shape;1685;p41"/>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686" name="Google Shape;1686;p41"/>
          <p:cNvSpPr txBox="1"/>
          <p:nvPr>
            <p:ph idx="1" type="body"/>
          </p:nvPr>
        </p:nvSpPr>
        <p:spPr>
          <a:xfrm>
            <a:off x="1173600" y="2391699"/>
            <a:ext cx="3054300" cy="630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687" name="Google Shape;1687;p41"/>
          <p:cNvSpPr txBox="1"/>
          <p:nvPr>
            <p:ph idx="2" type="subTitle"/>
          </p:nvPr>
        </p:nvSpPr>
        <p:spPr>
          <a:xfrm>
            <a:off x="1173600" y="2160100"/>
            <a:ext cx="3054300" cy="204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88" name="Google Shape;1688;p41"/>
          <p:cNvSpPr txBox="1"/>
          <p:nvPr>
            <p:ph idx="3" type="body"/>
          </p:nvPr>
        </p:nvSpPr>
        <p:spPr>
          <a:xfrm>
            <a:off x="4916100" y="2391699"/>
            <a:ext cx="3054300" cy="630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689" name="Google Shape;1689;p41"/>
          <p:cNvSpPr txBox="1"/>
          <p:nvPr>
            <p:ph idx="4" type="subTitle"/>
          </p:nvPr>
        </p:nvSpPr>
        <p:spPr>
          <a:xfrm>
            <a:off x="4916100" y="2160100"/>
            <a:ext cx="3054300" cy="204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90" name="Google Shape;1690;p41"/>
          <p:cNvSpPr/>
          <p:nvPr>
            <p:ph idx="5" type="pic"/>
          </p:nvPr>
        </p:nvSpPr>
        <p:spPr>
          <a:xfrm>
            <a:off x="1173600" y="3022475"/>
            <a:ext cx="3054300" cy="1864500"/>
          </a:xfrm>
          <a:prstGeom prst="roundRect">
            <a:avLst>
              <a:gd fmla="val 3854" name="adj"/>
            </a:avLst>
          </a:prstGeom>
          <a:noFill/>
          <a:ln>
            <a:noFill/>
          </a:ln>
        </p:spPr>
      </p:sp>
      <p:sp>
        <p:nvSpPr>
          <p:cNvPr id="1691" name="Google Shape;1691;p41"/>
          <p:cNvSpPr/>
          <p:nvPr>
            <p:ph idx="6" type="pic"/>
          </p:nvPr>
        </p:nvSpPr>
        <p:spPr>
          <a:xfrm>
            <a:off x="4916100" y="3022475"/>
            <a:ext cx="3054300" cy="1864500"/>
          </a:xfrm>
          <a:prstGeom prst="roundRect">
            <a:avLst>
              <a:gd fmla="val 3854" name="adj"/>
            </a:avLst>
          </a:prstGeom>
          <a:noFill/>
          <a:ln>
            <a:noFill/>
          </a:ln>
        </p:spPr>
      </p:sp>
      <p:sp>
        <p:nvSpPr>
          <p:cNvPr id="1692" name="Google Shape;1692;p41"/>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1_1_1_1_1_1_1_1_1_1_2_1_1_1_1_1_1_1_1_1_1_1_1_1_1_1_1_1">
    <p:spTree>
      <p:nvGrpSpPr>
        <p:cNvPr id="1693" name="Shape 1693"/>
        <p:cNvGrpSpPr/>
        <p:nvPr/>
      </p:nvGrpSpPr>
      <p:grpSpPr>
        <a:xfrm>
          <a:off x="0" y="0"/>
          <a:ext cx="0" cy="0"/>
          <a:chOff x="0" y="0"/>
          <a:chExt cx="0" cy="0"/>
        </a:xfrm>
      </p:grpSpPr>
      <p:sp>
        <p:nvSpPr>
          <p:cNvPr id="1694" name="Google Shape;1694;p42"/>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695" name="Google Shape;1695;p42"/>
          <p:cNvGrpSpPr/>
          <p:nvPr/>
        </p:nvGrpSpPr>
        <p:grpSpPr>
          <a:xfrm>
            <a:off x="-6096" y="-3429"/>
            <a:ext cx="9156192" cy="5150358"/>
            <a:chOff x="0" y="0"/>
            <a:chExt cx="12192000" cy="6858000"/>
          </a:xfrm>
        </p:grpSpPr>
        <p:sp>
          <p:nvSpPr>
            <p:cNvPr id="1696" name="Google Shape;1696;p42"/>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7" name="Google Shape;1697;p42"/>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8" name="Google Shape;1698;p42"/>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9" name="Google Shape;1699;p42"/>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0" name="Google Shape;1700;p42"/>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1" name="Google Shape;1701;p42"/>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2" name="Google Shape;1702;p42"/>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3" name="Google Shape;1703;p42"/>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4" name="Google Shape;1704;p42"/>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5" name="Google Shape;1705;p42"/>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6" name="Google Shape;1706;p42"/>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7" name="Google Shape;1707;p42"/>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8" name="Google Shape;1708;p42"/>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9" name="Google Shape;1709;p42"/>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0" name="Google Shape;1710;p42"/>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1" name="Google Shape;1711;p42"/>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2" name="Google Shape;1712;p42"/>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3" name="Google Shape;1713;p42"/>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4" name="Google Shape;1714;p42"/>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5" name="Google Shape;1715;p42"/>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6" name="Google Shape;1716;p42"/>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7" name="Google Shape;1717;p42"/>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8" name="Google Shape;1718;p42"/>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9" name="Google Shape;1719;p42"/>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0" name="Google Shape;1720;p42"/>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1" name="Google Shape;1721;p42"/>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2" name="Google Shape;1722;p42"/>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3" name="Google Shape;1723;p42"/>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4" name="Google Shape;1724;p42"/>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5" name="Google Shape;1725;p42"/>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6" name="Google Shape;1726;p42"/>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7" name="Google Shape;1727;p42"/>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8" name="Google Shape;1728;p42"/>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9" name="Google Shape;1729;p42"/>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0" name="Google Shape;1730;p42"/>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1" name="Google Shape;1731;p42"/>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2" name="Google Shape;1732;p42"/>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3" name="Google Shape;1733;p42"/>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4" name="Google Shape;1734;p42"/>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5" name="Google Shape;1735;p42"/>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6" name="Google Shape;1736;p42"/>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7" name="Google Shape;1737;p42"/>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8" name="Google Shape;1738;p42"/>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9" name="Google Shape;1739;p42"/>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0" name="Google Shape;1740;p42"/>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1" name="Google Shape;1741;p42"/>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2" name="Google Shape;1742;p42"/>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3" name="Google Shape;1743;p42"/>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4" name="Google Shape;1744;p42"/>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5" name="Google Shape;1745;p42"/>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6" name="Google Shape;1746;p42"/>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7" name="Google Shape;1747;p42"/>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8" name="Google Shape;1748;p42"/>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9" name="Google Shape;1749;p42"/>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0" name="Google Shape;1750;p42"/>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1" name="Google Shape;1751;p42"/>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2" name="Google Shape;1752;p42"/>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3" name="Google Shape;1753;p42"/>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4" name="Google Shape;1754;p42"/>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755" name="Google Shape;1755;p42"/>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56" name="Google Shape;1756;p42"/>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757" name="Google Shape;1757;p42"/>
          <p:cNvSpPr txBox="1"/>
          <p:nvPr>
            <p:ph idx="1" type="body"/>
          </p:nvPr>
        </p:nvSpPr>
        <p:spPr>
          <a:xfrm>
            <a:off x="423750" y="2391699"/>
            <a:ext cx="2586900" cy="630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758" name="Google Shape;1758;p42"/>
          <p:cNvSpPr txBox="1"/>
          <p:nvPr>
            <p:ph idx="2" type="subTitle"/>
          </p:nvPr>
        </p:nvSpPr>
        <p:spPr>
          <a:xfrm>
            <a:off x="423750" y="2160100"/>
            <a:ext cx="2586900" cy="204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59" name="Google Shape;1759;p42"/>
          <p:cNvSpPr txBox="1"/>
          <p:nvPr>
            <p:ph idx="3" type="body"/>
          </p:nvPr>
        </p:nvSpPr>
        <p:spPr>
          <a:xfrm>
            <a:off x="3276074" y="2391699"/>
            <a:ext cx="2586900" cy="630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760" name="Google Shape;1760;p42"/>
          <p:cNvSpPr txBox="1"/>
          <p:nvPr>
            <p:ph idx="4" type="subTitle"/>
          </p:nvPr>
        </p:nvSpPr>
        <p:spPr>
          <a:xfrm>
            <a:off x="3276071" y="2160100"/>
            <a:ext cx="2586900" cy="204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61" name="Google Shape;1761;p42"/>
          <p:cNvSpPr/>
          <p:nvPr>
            <p:ph idx="5" type="pic"/>
          </p:nvPr>
        </p:nvSpPr>
        <p:spPr>
          <a:xfrm>
            <a:off x="423750" y="3022475"/>
            <a:ext cx="2586900" cy="1864500"/>
          </a:xfrm>
          <a:prstGeom prst="roundRect">
            <a:avLst>
              <a:gd fmla="val 3854" name="adj"/>
            </a:avLst>
          </a:prstGeom>
          <a:noFill/>
          <a:ln>
            <a:noFill/>
          </a:ln>
        </p:spPr>
      </p:sp>
      <p:sp>
        <p:nvSpPr>
          <p:cNvPr id="1762" name="Google Shape;1762;p42"/>
          <p:cNvSpPr/>
          <p:nvPr>
            <p:ph idx="6" type="pic"/>
          </p:nvPr>
        </p:nvSpPr>
        <p:spPr>
          <a:xfrm>
            <a:off x="3276071" y="3022475"/>
            <a:ext cx="2586900" cy="1864500"/>
          </a:xfrm>
          <a:prstGeom prst="roundRect">
            <a:avLst>
              <a:gd fmla="val 3854" name="adj"/>
            </a:avLst>
          </a:prstGeom>
          <a:noFill/>
          <a:ln>
            <a:noFill/>
          </a:ln>
        </p:spPr>
      </p:sp>
      <p:sp>
        <p:nvSpPr>
          <p:cNvPr id="1763" name="Google Shape;1763;p42"/>
          <p:cNvSpPr txBox="1"/>
          <p:nvPr>
            <p:ph idx="7" type="body"/>
          </p:nvPr>
        </p:nvSpPr>
        <p:spPr>
          <a:xfrm>
            <a:off x="6128397" y="2391699"/>
            <a:ext cx="2586900" cy="630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764" name="Google Shape;1764;p42"/>
          <p:cNvSpPr txBox="1"/>
          <p:nvPr>
            <p:ph idx="8" type="subTitle"/>
          </p:nvPr>
        </p:nvSpPr>
        <p:spPr>
          <a:xfrm>
            <a:off x="6128391" y="2160100"/>
            <a:ext cx="2586900" cy="204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65" name="Google Shape;1765;p42"/>
          <p:cNvSpPr/>
          <p:nvPr>
            <p:ph idx="9" type="pic"/>
          </p:nvPr>
        </p:nvSpPr>
        <p:spPr>
          <a:xfrm>
            <a:off x="6128391" y="3022475"/>
            <a:ext cx="2586900" cy="1864500"/>
          </a:xfrm>
          <a:prstGeom prst="roundRect">
            <a:avLst>
              <a:gd fmla="val 3854" name="adj"/>
            </a:avLst>
          </a:prstGeom>
          <a:noFill/>
          <a:ln>
            <a:noFill/>
          </a:ln>
        </p:spPr>
      </p:sp>
      <p:sp>
        <p:nvSpPr>
          <p:cNvPr id="1766" name="Google Shape;1766;p42"/>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1_1_1_1_1_1_1_1_1_1_2_1_1_1_1_1_1_1_1_1_1_1_1_1_1_1_1_1_1">
    <p:spTree>
      <p:nvGrpSpPr>
        <p:cNvPr id="1767" name="Shape 1767"/>
        <p:cNvGrpSpPr/>
        <p:nvPr/>
      </p:nvGrpSpPr>
      <p:grpSpPr>
        <a:xfrm>
          <a:off x="0" y="0"/>
          <a:ext cx="0" cy="0"/>
          <a:chOff x="0" y="0"/>
          <a:chExt cx="0" cy="0"/>
        </a:xfrm>
      </p:grpSpPr>
      <p:sp>
        <p:nvSpPr>
          <p:cNvPr id="1768" name="Google Shape;1768;p43"/>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769" name="Google Shape;1769;p43"/>
          <p:cNvGrpSpPr/>
          <p:nvPr/>
        </p:nvGrpSpPr>
        <p:grpSpPr>
          <a:xfrm>
            <a:off x="-6096" y="-3429"/>
            <a:ext cx="9156192" cy="5150358"/>
            <a:chOff x="0" y="0"/>
            <a:chExt cx="12192000" cy="6858000"/>
          </a:xfrm>
        </p:grpSpPr>
        <p:sp>
          <p:nvSpPr>
            <p:cNvPr id="1770" name="Google Shape;1770;p43"/>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1" name="Google Shape;1771;p43"/>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2" name="Google Shape;1772;p43"/>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3" name="Google Shape;1773;p43"/>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4" name="Google Shape;1774;p43"/>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5" name="Google Shape;1775;p43"/>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6" name="Google Shape;1776;p43"/>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7" name="Google Shape;1777;p43"/>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8" name="Google Shape;1778;p43"/>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9" name="Google Shape;1779;p43"/>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0" name="Google Shape;1780;p43"/>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1" name="Google Shape;1781;p43"/>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2" name="Google Shape;1782;p43"/>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3" name="Google Shape;1783;p43"/>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4" name="Google Shape;1784;p43"/>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5" name="Google Shape;1785;p43"/>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6" name="Google Shape;1786;p43"/>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7" name="Google Shape;1787;p43"/>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8" name="Google Shape;1788;p43"/>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9" name="Google Shape;1789;p43"/>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0" name="Google Shape;1790;p43"/>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1" name="Google Shape;1791;p43"/>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2" name="Google Shape;1792;p43"/>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3" name="Google Shape;1793;p43"/>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4" name="Google Shape;1794;p43"/>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5" name="Google Shape;1795;p43"/>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6" name="Google Shape;1796;p43"/>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7" name="Google Shape;1797;p43"/>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8" name="Google Shape;1798;p43"/>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9" name="Google Shape;1799;p43"/>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0" name="Google Shape;1800;p43"/>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1" name="Google Shape;1801;p43"/>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2" name="Google Shape;1802;p43"/>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3" name="Google Shape;1803;p43"/>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4" name="Google Shape;1804;p43"/>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5" name="Google Shape;1805;p43"/>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6" name="Google Shape;1806;p43"/>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7" name="Google Shape;1807;p43"/>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8" name="Google Shape;1808;p43"/>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9" name="Google Shape;1809;p43"/>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0" name="Google Shape;1810;p43"/>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1" name="Google Shape;1811;p43"/>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2" name="Google Shape;1812;p43"/>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3" name="Google Shape;1813;p43"/>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4" name="Google Shape;1814;p43"/>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5" name="Google Shape;1815;p43"/>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6" name="Google Shape;1816;p43"/>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7" name="Google Shape;1817;p43"/>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8" name="Google Shape;1818;p43"/>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9" name="Google Shape;1819;p43"/>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0" name="Google Shape;1820;p43"/>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1" name="Google Shape;1821;p43"/>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2" name="Google Shape;1822;p43"/>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3" name="Google Shape;1823;p43"/>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4" name="Google Shape;1824;p43"/>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5" name="Google Shape;1825;p43"/>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6" name="Google Shape;1826;p43"/>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7" name="Google Shape;1827;p43"/>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8" name="Google Shape;1828;p43"/>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829" name="Google Shape;1829;p43"/>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30" name="Google Shape;1830;p43"/>
          <p:cNvSpPr/>
          <p:nvPr>
            <p:ph idx="2" type="pic"/>
          </p:nvPr>
        </p:nvSpPr>
        <p:spPr>
          <a:xfrm>
            <a:off x="436350" y="262350"/>
            <a:ext cx="8271300" cy="4618800"/>
          </a:xfrm>
          <a:prstGeom prst="roundRect">
            <a:avLst>
              <a:gd fmla="val 3854" name="adj"/>
            </a:avLst>
          </a:prstGeom>
          <a:noFill/>
          <a:ln>
            <a:noFill/>
          </a:ln>
        </p:spPr>
      </p:sp>
      <p:sp>
        <p:nvSpPr>
          <p:cNvPr id="1831" name="Google Shape;1831;p43"/>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1_1_1_1_1_1_1_1_1_1_2_1_1_1_1_1_1_1_1_1_1_1_1_1_1_1_1_1_1_1">
    <p:spTree>
      <p:nvGrpSpPr>
        <p:cNvPr id="1832" name="Shape 1832"/>
        <p:cNvGrpSpPr/>
        <p:nvPr/>
      </p:nvGrpSpPr>
      <p:grpSpPr>
        <a:xfrm>
          <a:off x="0" y="0"/>
          <a:ext cx="0" cy="0"/>
          <a:chOff x="0" y="0"/>
          <a:chExt cx="0" cy="0"/>
        </a:xfrm>
      </p:grpSpPr>
      <p:sp>
        <p:nvSpPr>
          <p:cNvPr id="1833" name="Google Shape;1833;p44"/>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834" name="Google Shape;1834;p44"/>
          <p:cNvGrpSpPr/>
          <p:nvPr/>
        </p:nvGrpSpPr>
        <p:grpSpPr>
          <a:xfrm>
            <a:off x="-6096" y="-3429"/>
            <a:ext cx="9156192" cy="5150358"/>
            <a:chOff x="0" y="0"/>
            <a:chExt cx="12192000" cy="6858000"/>
          </a:xfrm>
        </p:grpSpPr>
        <p:sp>
          <p:nvSpPr>
            <p:cNvPr id="1835" name="Google Shape;1835;p44"/>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6" name="Google Shape;1836;p44"/>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7" name="Google Shape;1837;p44"/>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8" name="Google Shape;1838;p44"/>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9" name="Google Shape;1839;p44"/>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0" name="Google Shape;1840;p44"/>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1" name="Google Shape;1841;p44"/>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2" name="Google Shape;1842;p44"/>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3" name="Google Shape;1843;p44"/>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4" name="Google Shape;1844;p44"/>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5" name="Google Shape;1845;p44"/>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6" name="Google Shape;1846;p44"/>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7" name="Google Shape;1847;p44"/>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8" name="Google Shape;1848;p44"/>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9" name="Google Shape;1849;p44"/>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0" name="Google Shape;1850;p44"/>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1" name="Google Shape;1851;p44"/>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2" name="Google Shape;1852;p44"/>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3" name="Google Shape;1853;p44"/>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4" name="Google Shape;1854;p44"/>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5" name="Google Shape;1855;p44"/>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6" name="Google Shape;1856;p44"/>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7" name="Google Shape;1857;p44"/>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8" name="Google Shape;1858;p44"/>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9" name="Google Shape;1859;p44"/>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0" name="Google Shape;1860;p44"/>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1" name="Google Shape;1861;p44"/>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2" name="Google Shape;1862;p44"/>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3" name="Google Shape;1863;p44"/>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4" name="Google Shape;1864;p44"/>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5" name="Google Shape;1865;p44"/>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6" name="Google Shape;1866;p44"/>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7" name="Google Shape;1867;p44"/>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8" name="Google Shape;1868;p44"/>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9" name="Google Shape;1869;p44"/>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0" name="Google Shape;1870;p44"/>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1" name="Google Shape;1871;p44"/>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2" name="Google Shape;1872;p44"/>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3" name="Google Shape;1873;p44"/>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4" name="Google Shape;1874;p44"/>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5" name="Google Shape;1875;p44"/>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6" name="Google Shape;1876;p44"/>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7" name="Google Shape;1877;p44"/>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8" name="Google Shape;1878;p44"/>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9" name="Google Shape;1879;p44"/>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0" name="Google Shape;1880;p44"/>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1" name="Google Shape;1881;p44"/>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2" name="Google Shape;1882;p44"/>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3" name="Google Shape;1883;p44"/>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4" name="Google Shape;1884;p44"/>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5" name="Google Shape;1885;p44"/>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6" name="Google Shape;1886;p44"/>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7" name="Google Shape;1887;p44"/>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8" name="Google Shape;1888;p44"/>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9" name="Google Shape;1889;p44"/>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90" name="Google Shape;1890;p44"/>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91" name="Google Shape;1891;p44"/>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92" name="Google Shape;1892;p44"/>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93" name="Google Shape;1893;p44"/>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894" name="Google Shape;1894;p44"/>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95" name="Google Shape;1895;p44"/>
          <p:cNvSpPr txBox="1"/>
          <p:nvPr>
            <p:ph type="title"/>
          </p:nvPr>
        </p:nvSpPr>
        <p:spPr>
          <a:xfrm>
            <a:off x="208725" y="344175"/>
            <a:ext cx="8729700" cy="8847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96" name="Google Shape;1896;p44"/>
          <p:cNvSpPr/>
          <p:nvPr>
            <p:ph idx="2" type="pic"/>
          </p:nvPr>
        </p:nvSpPr>
        <p:spPr>
          <a:xfrm>
            <a:off x="208725" y="1344450"/>
            <a:ext cx="2838600" cy="1151100"/>
          </a:xfrm>
          <a:prstGeom prst="roundRect">
            <a:avLst>
              <a:gd fmla="val 3854" name="adj"/>
            </a:avLst>
          </a:prstGeom>
          <a:noFill/>
          <a:ln>
            <a:noFill/>
          </a:ln>
        </p:spPr>
      </p:sp>
      <p:sp>
        <p:nvSpPr>
          <p:cNvPr id="1897" name="Google Shape;1897;p44"/>
          <p:cNvSpPr/>
          <p:nvPr>
            <p:ph idx="3" type="pic"/>
          </p:nvPr>
        </p:nvSpPr>
        <p:spPr>
          <a:xfrm>
            <a:off x="3154251" y="1344450"/>
            <a:ext cx="2838600" cy="1151100"/>
          </a:xfrm>
          <a:prstGeom prst="roundRect">
            <a:avLst>
              <a:gd fmla="val 3854" name="adj"/>
            </a:avLst>
          </a:prstGeom>
          <a:noFill/>
          <a:ln>
            <a:noFill/>
          </a:ln>
        </p:spPr>
      </p:sp>
      <p:sp>
        <p:nvSpPr>
          <p:cNvPr id="1898" name="Google Shape;1898;p44"/>
          <p:cNvSpPr/>
          <p:nvPr>
            <p:ph idx="4" type="pic"/>
          </p:nvPr>
        </p:nvSpPr>
        <p:spPr>
          <a:xfrm>
            <a:off x="6099777" y="1344450"/>
            <a:ext cx="2838600" cy="1151100"/>
          </a:xfrm>
          <a:prstGeom prst="roundRect">
            <a:avLst>
              <a:gd fmla="val 3854" name="adj"/>
            </a:avLst>
          </a:prstGeom>
          <a:noFill/>
          <a:ln>
            <a:noFill/>
          </a:ln>
        </p:spPr>
      </p:sp>
      <p:sp>
        <p:nvSpPr>
          <p:cNvPr id="1899" name="Google Shape;1899;p44"/>
          <p:cNvSpPr/>
          <p:nvPr>
            <p:ph idx="5" type="pic"/>
          </p:nvPr>
        </p:nvSpPr>
        <p:spPr>
          <a:xfrm>
            <a:off x="208725" y="2611125"/>
            <a:ext cx="2838600" cy="1151100"/>
          </a:xfrm>
          <a:prstGeom prst="roundRect">
            <a:avLst>
              <a:gd fmla="val 3854" name="adj"/>
            </a:avLst>
          </a:prstGeom>
          <a:noFill/>
          <a:ln>
            <a:noFill/>
          </a:ln>
        </p:spPr>
      </p:sp>
      <p:sp>
        <p:nvSpPr>
          <p:cNvPr id="1900" name="Google Shape;1900;p44"/>
          <p:cNvSpPr/>
          <p:nvPr>
            <p:ph idx="6" type="pic"/>
          </p:nvPr>
        </p:nvSpPr>
        <p:spPr>
          <a:xfrm>
            <a:off x="3154251" y="2611125"/>
            <a:ext cx="2838600" cy="1151100"/>
          </a:xfrm>
          <a:prstGeom prst="roundRect">
            <a:avLst>
              <a:gd fmla="val 3854" name="adj"/>
            </a:avLst>
          </a:prstGeom>
          <a:noFill/>
          <a:ln>
            <a:noFill/>
          </a:ln>
        </p:spPr>
      </p:sp>
      <p:sp>
        <p:nvSpPr>
          <p:cNvPr id="1901" name="Google Shape;1901;p44"/>
          <p:cNvSpPr/>
          <p:nvPr>
            <p:ph idx="7" type="pic"/>
          </p:nvPr>
        </p:nvSpPr>
        <p:spPr>
          <a:xfrm>
            <a:off x="6099777" y="2611125"/>
            <a:ext cx="2838600" cy="1151100"/>
          </a:xfrm>
          <a:prstGeom prst="roundRect">
            <a:avLst>
              <a:gd fmla="val 3854" name="adj"/>
            </a:avLst>
          </a:prstGeom>
          <a:noFill/>
          <a:ln>
            <a:noFill/>
          </a:ln>
        </p:spPr>
      </p:sp>
      <p:sp>
        <p:nvSpPr>
          <p:cNvPr id="1902" name="Google Shape;1902;p44"/>
          <p:cNvSpPr/>
          <p:nvPr>
            <p:ph idx="8" type="pic"/>
          </p:nvPr>
        </p:nvSpPr>
        <p:spPr>
          <a:xfrm>
            <a:off x="208725" y="3877800"/>
            <a:ext cx="2838600" cy="1151100"/>
          </a:xfrm>
          <a:prstGeom prst="roundRect">
            <a:avLst>
              <a:gd fmla="val 3854" name="adj"/>
            </a:avLst>
          </a:prstGeom>
          <a:noFill/>
          <a:ln>
            <a:noFill/>
          </a:ln>
        </p:spPr>
      </p:sp>
      <p:sp>
        <p:nvSpPr>
          <p:cNvPr id="1903" name="Google Shape;1903;p44"/>
          <p:cNvSpPr/>
          <p:nvPr>
            <p:ph idx="9" type="pic"/>
          </p:nvPr>
        </p:nvSpPr>
        <p:spPr>
          <a:xfrm>
            <a:off x="3154251" y="3877800"/>
            <a:ext cx="2838600" cy="1151100"/>
          </a:xfrm>
          <a:prstGeom prst="roundRect">
            <a:avLst>
              <a:gd fmla="val 3854" name="adj"/>
            </a:avLst>
          </a:prstGeom>
          <a:noFill/>
          <a:ln>
            <a:noFill/>
          </a:ln>
        </p:spPr>
      </p:sp>
      <p:sp>
        <p:nvSpPr>
          <p:cNvPr id="1904" name="Google Shape;1904;p44"/>
          <p:cNvSpPr/>
          <p:nvPr>
            <p:ph idx="13" type="pic"/>
          </p:nvPr>
        </p:nvSpPr>
        <p:spPr>
          <a:xfrm>
            <a:off x="6099777" y="3877800"/>
            <a:ext cx="2838600" cy="1151100"/>
          </a:xfrm>
          <a:prstGeom prst="roundRect">
            <a:avLst>
              <a:gd fmla="val 3854" name="adj"/>
            </a:avLst>
          </a:prstGeom>
          <a:noFill/>
          <a:ln>
            <a:noFill/>
          </a:ln>
        </p:spPr>
      </p:sp>
      <p:sp>
        <p:nvSpPr>
          <p:cNvPr id="1905" name="Google Shape;1905;p44"/>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32" Type="http://schemas.openxmlformats.org/officeDocument/2006/relationships/theme" Target="../theme/theme2.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57925"/>
            <a:ext cx="6411000" cy="572700"/>
          </a:xfrm>
          <a:prstGeom prst="rect">
            <a:avLst/>
          </a:prstGeom>
          <a:noFill/>
          <a:ln>
            <a:noFill/>
          </a:ln>
        </p:spPr>
        <p:txBody>
          <a:bodyPr anchorCtr="0" anchor="t" bIns="91425" lIns="91425" spcFirstLastPara="1" rIns="91425" wrap="square" tIns="91425">
            <a:spAutoFit/>
          </a:bodyPr>
          <a:lstStyle>
            <a:lvl1pPr lvl="0">
              <a:lnSpc>
                <a:spcPct val="90000"/>
              </a:lnSpc>
              <a:spcBef>
                <a:spcPts val="0"/>
              </a:spcBef>
              <a:spcAft>
                <a:spcPts val="0"/>
              </a:spcAft>
              <a:buClr>
                <a:schemeClr val="dk1"/>
              </a:buClr>
              <a:buSzPts val="4800"/>
              <a:buFont typeface="Lexend"/>
              <a:buNone/>
              <a:defRPr sz="4800">
                <a:solidFill>
                  <a:schemeClr val="dk1"/>
                </a:solidFill>
                <a:latin typeface="Lexend"/>
                <a:ea typeface="Lexend"/>
                <a:cs typeface="Lexend"/>
                <a:sym typeface="Lexend"/>
              </a:defRPr>
            </a:lvl1pPr>
            <a:lvl2pPr lvl="1">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2pPr>
            <a:lvl3pPr lvl="2">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3pPr>
            <a:lvl4pPr lvl="3">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4pPr>
            <a:lvl5pPr lvl="4">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5pPr>
            <a:lvl6pPr lvl="5">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6pPr>
            <a:lvl7pPr lvl="6">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7pPr>
            <a:lvl8pPr lvl="7">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8pPr>
            <a:lvl9pPr lvl="8">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9pPr>
          </a:lstStyle>
          <a:p/>
        </p:txBody>
      </p:sp>
      <p:sp>
        <p:nvSpPr>
          <p:cNvPr id="52" name="Google Shape;52;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53" name="Google Shape;53;p13"/>
          <p:cNvSpPr txBox="1"/>
          <p:nvPr>
            <p:ph idx="1" type="body"/>
          </p:nvPr>
        </p:nvSpPr>
        <p:spPr>
          <a:xfrm>
            <a:off x="1239450" y="2823325"/>
            <a:ext cx="3145800" cy="2082000"/>
          </a:xfrm>
          <a:prstGeom prst="rect">
            <a:avLst/>
          </a:prstGeom>
          <a:noFill/>
          <a:ln>
            <a:noFill/>
          </a:ln>
        </p:spPr>
        <p:txBody>
          <a:bodyPr anchorCtr="0" anchor="t" bIns="91425" lIns="91425" spcFirstLastPara="1" rIns="91425" wrap="square" tIns="91425">
            <a:noAutofit/>
          </a:bodyPr>
          <a:lstStyle>
            <a:lvl1pPr indent="-279400" lvl="0" marL="4572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1pPr>
            <a:lvl2pPr indent="-279400" lvl="1" marL="9144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2pPr>
            <a:lvl3pPr indent="-279400" lvl="2" marL="13716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3pPr>
            <a:lvl4pPr indent="-279400" lvl="3" marL="18288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4pPr>
            <a:lvl5pPr indent="-279400" lvl="4" marL="22860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5pPr>
            <a:lvl6pPr indent="-279400" lvl="5" marL="27432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6pPr>
            <a:lvl7pPr indent="-279400" lvl="6" marL="32004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7pPr>
            <a:lvl8pPr indent="-279400" lvl="7" marL="36576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8pPr>
            <a:lvl9pPr indent="-279400" lvl="8" marL="41148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864">
          <p15:clr>
            <a:srgbClr val="E46962"/>
          </p15:clr>
        </p15:guide>
        <p15:guide id="6" pos="196">
          <p15:clr>
            <a:srgbClr val="E46962"/>
          </p15:clr>
        </p15:guide>
        <p15:guide id="7" orient="horz" pos="936">
          <p15:clr>
            <a:srgbClr val="E46962"/>
          </p15:clr>
        </p15:guide>
        <p15:guide id="8" orient="horz" pos="684">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9" name="Shape 1909"/>
        <p:cNvGrpSpPr/>
        <p:nvPr/>
      </p:nvGrpSpPr>
      <p:grpSpPr>
        <a:xfrm>
          <a:off x="0" y="0"/>
          <a:ext cx="0" cy="0"/>
          <a:chOff x="0" y="0"/>
          <a:chExt cx="0" cy="0"/>
        </a:xfrm>
      </p:grpSpPr>
      <p:sp>
        <p:nvSpPr>
          <p:cNvPr id="1910" name="Google Shape;1910;p45"/>
          <p:cNvSpPr txBox="1"/>
          <p:nvPr>
            <p:ph idx="1" type="body"/>
          </p:nvPr>
        </p:nvSpPr>
        <p:spPr>
          <a:xfrm>
            <a:off x="7895425" y="-39600"/>
            <a:ext cx="1138500" cy="307800"/>
          </a:xfrm>
          <a:prstGeom prst="rect">
            <a:avLst/>
          </a:prstGeom>
        </p:spPr>
        <p:txBody>
          <a:bodyPr anchorCtr="0" anchor="t" bIns="91425" lIns="91425" spcFirstLastPara="1" rIns="91425" wrap="square" tIns="91425">
            <a:spAutoFit/>
          </a:bodyPr>
          <a:lstStyle/>
          <a:p>
            <a:pPr indent="0" lvl="0" marL="0" rtl="0" algn="r">
              <a:spcBef>
                <a:spcPts val="0"/>
              </a:spcBef>
              <a:spcAft>
                <a:spcPts val="0"/>
              </a:spcAft>
              <a:buNone/>
            </a:pPr>
            <a:r>
              <a:rPr lang="en"/>
              <a:t>DATE</a:t>
            </a:r>
            <a:endParaRPr/>
          </a:p>
        </p:txBody>
      </p:sp>
      <p:sp>
        <p:nvSpPr>
          <p:cNvPr id="1911" name="Google Shape;1911;p45"/>
          <p:cNvSpPr txBox="1"/>
          <p:nvPr>
            <p:ph idx="2" type="subTitle"/>
          </p:nvPr>
        </p:nvSpPr>
        <p:spPr>
          <a:xfrm>
            <a:off x="5549625" y="790525"/>
            <a:ext cx="3238500" cy="73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By Jan </a:t>
            </a:r>
            <a:r>
              <a:rPr lang="en"/>
              <a:t>Ramirez</a:t>
            </a:r>
            <a:r>
              <a:rPr lang="en"/>
              <a:t>, Nicholas Garcia, Jonathan Jawahar, Joseph Solis</a:t>
            </a:r>
            <a:endParaRPr/>
          </a:p>
        </p:txBody>
      </p:sp>
      <p:sp>
        <p:nvSpPr>
          <p:cNvPr id="1912" name="Google Shape;1912;p45"/>
          <p:cNvSpPr txBox="1"/>
          <p:nvPr>
            <p:ph type="title"/>
          </p:nvPr>
        </p:nvSpPr>
        <p:spPr>
          <a:xfrm>
            <a:off x="208725" y="344175"/>
            <a:ext cx="5340900" cy="20052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4400"/>
              <a:buFont typeface="Calibri"/>
              <a:buNone/>
            </a:pPr>
            <a:r>
              <a:rPr lang="en" sz="4400">
                <a:latin typeface="Calibri"/>
                <a:ea typeface="Calibri"/>
                <a:cs typeface="Calibri"/>
                <a:sym typeface="Calibri"/>
              </a:rPr>
              <a:t>Task Scheduling Algorithm Analysis</a:t>
            </a:r>
            <a:endParaRPr sz="44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p>
        </p:txBody>
      </p:sp>
      <p:sp>
        <p:nvSpPr>
          <p:cNvPr id="1913" name="Google Shape;1913;p45"/>
          <p:cNvSpPr txBox="1"/>
          <p:nvPr>
            <p:ph idx="4" type="body"/>
          </p:nvPr>
        </p:nvSpPr>
        <p:spPr>
          <a:xfrm>
            <a:off x="135700" y="-39600"/>
            <a:ext cx="3810300" cy="307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  Course: CSE 4300    Section: 4</a:t>
            </a:r>
            <a:endParaRPr/>
          </a:p>
        </p:txBody>
      </p:sp>
      <p:grpSp>
        <p:nvGrpSpPr>
          <p:cNvPr id="1914" name="Google Shape;1914;p45"/>
          <p:cNvGrpSpPr/>
          <p:nvPr/>
        </p:nvGrpSpPr>
        <p:grpSpPr>
          <a:xfrm>
            <a:off x="1966534" y="2135475"/>
            <a:ext cx="5210945" cy="2242155"/>
            <a:chOff x="2267909" y="2831175"/>
            <a:chExt cx="4608193" cy="1982804"/>
          </a:xfrm>
        </p:grpSpPr>
        <p:grpSp>
          <p:nvGrpSpPr>
            <p:cNvPr id="1915" name="Google Shape;1915;p45"/>
            <p:cNvGrpSpPr/>
            <p:nvPr/>
          </p:nvGrpSpPr>
          <p:grpSpPr>
            <a:xfrm>
              <a:off x="2267909" y="3080044"/>
              <a:ext cx="4608193" cy="1733935"/>
              <a:chOff x="5485193" y="340487"/>
              <a:chExt cx="3462464" cy="1302829"/>
            </a:xfrm>
          </p:grpSpPr>
          <p:sp>
            <p:nvSpPr>
              <p:cNvPr id="1916" name="Google Shape;1916;p45"/>
              <p:cNvSpPr/>
              <p:nvPr/>
            </p:nvSpPr>
            <p:spPr>
              <a:xfrm>
                <a:off x="5485193" y="340487"/>
                <a:ext cx="3462464" cy="1296479"/>
              </a:xfrm>
              <a:custGeom>
                <a:rect b="b" l="l" r="r" t="t"/>
                <a:pathLst>
                  <a:path extrusionOk="0" h="1296479" w="3462464">
                    <a:moveTo>
                      <a:pt x="0" y="0"/>
                    </a:moveTo>
                    <a:lnTo>
                      <a:pt x="3462464" y="0"/>
                    </a:lnTo>
                    <a:lnTo>
                      <a:pt x="3462464" y="1296480"/>
                    </a:lnTo>
                    <a:lnTo>
                      <a:pt x="0" y="1296480"/>
                    </a:lnTo>
                    <a:close/>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17" name="Google Shape;1917;p45"/>
              <p:cNvSpPr/>
              <p:nvPr/>
            </p:nvSpPr>
            <p:spPr>
              <a:xfrm>
                <a:off x="7840218"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18" name="Google Shape;1918;p45"/>
              <p:cNvSpPr/>
              <p:nvPr/>
            </p:nvSpPr>
            <p:spPr>
              <a:xfrm>
                <a:off x="8024812"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19" name="Google Shape;1919;p45"/>
              <p:cNvSpPr/>
              <p:nvPr/>
            </p:nvSpPr>
            <p:spPr>
              <a:xfrm>
                <a:off x="8209343"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0" name="Google Shape;1920;p45"/>
              <p:cNvSpPr/>
              <p:nvPr/>
            </p:nvSpPr>
            <p:spPr>
              <a:xfrm>
                <a:off x="8393938"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1" name="Google Shape;1921;p45"/>
              <p:cNvSpPr/>
              <p:nvPr/>
            </p:nvSpPr>
            <p:spPr>
              <a:xfrm>
                <a:off x="8578532"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2" name="Google Shape;1922;p45"/>
              <p:cNvSpPr/>
              <p:nvPr/>
            </p:nvSpPr>
            <p:spPr>
              <a:xfrm>
                <a:off x="8763063"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3" name="Google Shape;1923;p45"/>
              <p:cNvSpPr/>
              <p:nvPr/>
            </p:nvSpPr>
            <p:spPr>
              <a:xfrm>
                <a:off x="6755003"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4" name="Google Shape;1924;p45"/>
              <p:cNvSpPr/>
              <p:nvPr/>
            </p:nvSpPr>
            <p:spPr>
              <a:xfrm>
                <a:off x="6939597"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5" name="Google Shape;1925;p45"/>
              <p:cNvSpPr/>
              <p:nvPr/>
            </p:nvSpPr>
            <p:spPr>
              <a:xfrm>
                <a:off x="7124128"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6" name="Google Shape;1926;p45"/>
              <p:cNvSpPr/>
              <p:nvPr/>
            </p:nvSpPr>
            <p:spPr>
              <a:xfrm>
                <a:off x="7308723"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7" name="Google Shape;1927;p45"/>
              <p:cNvSpPr/>
              <p:nvPr/>
            </p:nvSpPr>
            <p:spPr>
              <a:xfrm>
                <a:off x="7493317"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8" name="Google Shape;1928;p45"/>
              <p:cNvSpPr/>
              <p:nvPr/>
            </p:nvSpPr>
            <p:spPr>
              <a:xfrm>
                <a:off x="7677911"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9" name="Google Shape;1929;p45"/>
              <p:cNvSpPr/>
              <p:nvPr/>
            </p:nvSpPr>
            <p:spPr>
              <a:xfrm>
                <a:off x="5669788"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0" name="Google Shape;1930;p45"/>
              <p:cNvSpPr/>
              <p:nvPr/>
            </p:nvSpPr>
            <p:spPr>
              <a:xfrm>
                <a:off x="5854382"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1" name="Google Shape;1931;p45"/>
              <p:cNvSpPr/>
              <p:nvPr/>
            </p:nvSpPr>
            <p:spPr>
              <a:xfrm>
                <a:off x="6038977"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2" name="Google Shape;1932;p45"/>
              <p:cNvSpPr/>
              <p:nvPr/>
            </p:nvSpPr>
            <p:spPr>
              <a:xfrm>
                <a:off x="6223508"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3" name="Google Shape;1933;p45"/>
              <p:cNvSpPr/>
              <p:nvPr/>
            </p:nvSpPr>
            <p:spPr>
              <a:xfrm>
                <a:off x="6408102"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4" name="Google Shape;1934;p45"/>
              <p:cNvSpPr/>
              <p:nvPr/>
            </p:nvSpPr>
            <p:spPr>
              <a:xfrm>
                <a:off x="6592697"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5" name="Google Shape;1935;p45"/>
              <p:cNvSpPr/>
              <p:nvPr/>
            </p:nvSpPr>
            <p:spPr>
              <a:xfrm>
                <a:off x="5485193" y="525653"/>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6" name="Google Shape;1936;p45"/>
              <p:cNvSpPr/>
              <p:nvPr/>
            </p:nvSpPr>
            <p:spPr>
              <a:xfrm>
                <a:off x="5485193" y="1451737"/>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7" name="Google Shape;1937;p45"/>
              <p:cNvSpPr/>
              <p:nvPr/>
            </p:nvSpPr>
            <p:spPr>
              <a:xfrm>
                <a:off x="5485193" y="1636966"/>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8" name="Google Shape;1938;p45"/>
              <p:cNvSpPr/>
              <p:nvPr/>
            </p:nvSpPr>
            <p:spPr>
              <a:xfrm>
                <a:off x="5485193" y="1266507"/>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9" name="Google Shape;1939;p45"/>
              <p:cNvSpPr/>
              <p:nvPr/>
            </p:nvSpPr>
            <p:spPr>
              <a:xfrm>
                <a:off x="5485193" y="1081278"/>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40" name="Google Shape;1940;p45"/>
              <p:cNvSpPr/>
              <p:nvPr/>
            </p:nvSpPr>
            <p:spPr>
              <a:xfrm>
                <a:off x="5485193" y="896112"/>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41" name="Google Shape;1941;p45"/>
              <p:cNvSpPr/>
              <p:nvPr/>
            </p:nvSpPr>
            <p:spPr>
              <a:xfrm>
                <a:off x="5485193" y="710882"/>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942" name="Google Shape;1942;p45"/>
            <p:cNvSpPr/>
            <p:nvPr/>
          </p:nvSpPr>
          <p:spPr>
            <a:xfrm>
              <a:off x="2764500" y="3326025"/>
              <a:ext cx="1195167" cy="737592"/>
            </a:xfrm>
            <a:custGeom>
              <a:rect b="b" l="l" r="r" t="t"/>
              <a:pathLst>
                <a:path extrusionOk="0" h="555625" w="922909">
                  <a:moveTo>
                    <a:pt x="0" y="0"/>
                  </a:moveTo>
                  <a:lnTo>
                    <a:pt x="922909" y="0"/>
                  </a:lnTo>
                  <a:lnTo>
                    <a:pt x="922909" y="555625"/>
                  </a:lnTo>
                  <a:lnTo>
                    <a:pt x="0" y="555625"/>
                  </a:lnTo>
                  <a:close/>
                </a:path>
              </a:pathLst>
            </a:custGeom>
            <a:solidFill>
              <a:schemeClr val="accent5"/>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43" name="Google Shape;1943;p45"/>
            <p:cNvSpPr/>
            <p:nvPr/>
          </p:nvSpPr>
          <p:spPr>
            <a:xfrm>
              <a:off x="5406200" y="2831175"/>
              <a:ext cx="974139" cy="985252"/>
            </a:xfrm>
            <a:custGeom>
              <a:rect b="b" l="l" r="r" t="t"/>
              <a:pathLst>
                <a:path extrusionOk="0" h="740791" w="740790">
                  <a:moveTo>
                    <a:pt x="740791" y="370395"/>
                  </a:moveTo>
                  <a:cubicBezTo>
                    <a:pt x="740791" y="574959"/>
                    <a:pt x="574959" y="740791"/>
                    <a:pt x="370396" y="740791"/>
                  </a:cubicBezTo>
                  <a:cubicBezTo>
                    <a:pt x="165832" y="740791"/>
                    <a:pt x="0" y="574959"/>
                    <a:pt x="0" y="370395"/>
                  </a:cubicBezTo>
                  <a:cubicBezTo>
                    <a:pt x="0" y="165832"/>
                    <a:pt x="165832" y="0"/>
                    <a:pt x="370396" y="0"/>
                  </a:cubicBezTo>
                  <a:cubicBezTo>
                    <a:pt x="574959" y="0"/>
                    <a:pt x="740791" y="165832"/>
                    <a:pt x="740791" y="370395"/>
                  </a:cubicBezTo>
                  <a:close/>
                </a:path>
              </a:pathLst>
            </a:custGeom>
            <a:solidFill>
              <a:schemeClr val="accent3"/>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44" name="Google Shape;1944;p45"/>
            <p:cNvSpPr/>
            <p:nvPr/>
          </p:nvSpPr>
          <p:spPr>
            <a:xfrm>
              <a:off x="4203775" y="3816425"/>
              <a:ext cx="736446" cy="738062"/>
            </a:xfrm>
            <a:custGeom>
              <a:rect b="b" l="l" r="r" t="t"/>
              <a:pathLst>
                <a:path extrusionOk="0" h="581151" w="553719">
                  <a:moveTo>
                    <a:pt x="553720" y="581152"/>
                  </a:moveTo>
                  <a:lnTo>
                    <a:pt x="0" y="581152"/>
                  </a:lnTo>
                  <a:lnTo>
                    <a:pt x="0" y="0"/>
                  </a:lnTo>
                  <a:lnTo>
                    <a:pt x="553720" y="581152"/>
                  </a:lnTo>
                  <a:close/>
                </a:path>
              </a:pathLst>
            </a:custGeom>
            <a:solidFill>
              <a:schemeClr val="accent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3" name="Shape 2023"/>
        <p:cNvGrpSpPr/>
        <p:nvPr/>
      </p:nvGrpSpPr>
      <p:grpSpPr>
        <a:xfrm>
          <a:off x="0" y="0"/>
          <a:ext cx="0" cy="0"/>
          <a:chOff x="0" y="0"/>
          <a:chExt cx="0" cy="0"/>
        </a:xfrm>
      </p:grpSpPr>
      <p:sp>
        <p:nvSpPr>
          <p:cNvPr id="2024" name="Google Shape;2024;p54"/>
          <p:cNvSpPr txBox="1"/>
          <p:nvPr>
            <p:ph type="title"/>
          </p:nvPr>
        </p:nvSpPr>
        <p:spPr>
          <a:xfrm>
            <a:off x="209775" y="468575"/>
            <a:ext cx="6048900" cy="849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Turnaround Time</a:t>
            </a:r>
            <a:endParaRPr/>
          </a:p>
        </p:txBody>
      </p:sp>
      <p:pic>
        <p:nvPicPr>
          <p:cNvPr id="2025" name="Google Shape;2025;p54"/>
          <p:cNvPicPr preferRelativeResize="0"/>
          <p:nvPr/>
        </p:nvPicPr>
        <p:blipFill>
          <a:blip r:embed="rId3">
            <a:alphaModFix/>
          </a:blip>
          <a:stretch>
            <a:fillRect/>
          </a:stretch>
        </p:blipFill>
        <p:spPr>
          <a:xfrm>
            <a:off x="3451350" y="1680975"/>
            <a:ext cx="5578350" cy="2789175"/>
          </a:xfrm>
          <a:prstGeom prst="rect">
            <a:avLst/>
          </a:prstGeom>
          <a:noFill/>
          <a:ln>
            <a:noFill/>
          </a:ln>
        </p:spPr>
      </p:pic>
      <p:sp>
        <p:nvSpPr>
          <p:cNvPr id="2026" name="Google Shape;2026;p54"/>
          <p:cNvSpPr txBox="1"/>
          <p:nvPr>
            <p:ph idx="4" type="subTitle"/>
          </p:nvPr>
        </p:nvSpPr>
        <p:spPr>
          <a:xfrm>
            <a:off x="311700" y="1301250"/>
            <a:ext cx="2047500" cy="3693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027" name="Google Shape;2027;p54"/>
          <p:cNvSpPr/>
          <p:nvPr/>
        </p:nvSpPr>
        <p:spPr>
          <a:xfrm flipH="1">
            <a:off x="139050" y="1295525"/>
            <a:ext cx="3154500" cy="3560100"/>
          </a:xfrm>
          <a:prstGeom prst="roundRect">
            <a:avLst>
              <a:gd fmla="val 4803" name="adj"/>
            </a:avLst>
          </a:prstGeom>
          <a:solidFill>
            <a:schemeClr val="lt2"/>
          </a:solidFill>
          <a:ln>
            <a:noFill/>
          </a:ln>
          <a:effectLst>
            <a:outerShdw blurRad="57150" rotWithShape="0" algn="bl" dist="19050">
              <a:srgbClr val="000000">
                <a:alpha val="1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Lexend"/>
                <a:ea typeface="Lexend"/>
                <a:cs typeface="Lexend"/>
                <a:sym typeface="Lexend"/>
              </a:rPr>
              <a:t>FIFO</a:t>
            </a:r>
            <a:r>
              <a:rPr lang="en">
                <a:solidFill>
                  <a:schemeClr val="dk1"/>
                </a:solidFill>
                <a:latin typeface="Lexend"/>
                <a:ea typeface="Lexend"/>
                <a:cs typeface="Lexend"/>
                <a:sym typeface="Lexend"/>
              </a:rPr>
              <a:t>: Increases cumulatively for tasks. Later tasks face significantly higher waiting times.</a:t>
            </a:r>
            <a:endParaRPr>
              <a:solidFill>
                <a:schemeClr val="dk1"/>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a:solidFill>
                <a:schemeClr val="dk1"/>
              </a:solidFill>
              <a:latin typeface="Lexend"/>
              <a:ea typeface="Lexend"/>
              <a:cs typeface="Lexend"/>
              <a:sym typeface="Lexend"/>
            </a:endParaRPr>
          </a:p>
          <a:p>
            <a:pPr indent="0" lvl="0" marL="0" rtl="0" algn="l">
              <a:spcBef>
                <a:spcPts val="0"/>
              </a:spcBef>
              <a:spcAft>
                <a:spcPts val="0"/>
              </a:spcAft>
              <a:buNone/>
            </a:pPr>
            <a:r>
              <a:rPr b="1" lang="en">
                <a:solidFill>
                  <a:schemeClr val="dk1"/>
                </a:solidFill>
                <a:latin typeface="Lexend"/>
                <a:ea typeface="Lexend"/>
                <a:cs typeface="Lexend"/>
                <a:sym typeface="Lexend"/>
              </a:rPr>
              <a:t>SJF</a:t>
            </a:r>
            <a:r>
              <a:rPr lang="en">
                <a:solidFill>
                  <a:schemeClr val="dk1"/>
                </a:solidFill>
                <a:latin typeface="Lexend"/>
                <a:ea typeface="Lexend"/>
                <a:cs typeface="Lexend"/>
                <a:sym typeface="Lexend"/>
              </a:rPr>
              <a:t>: Minimized for short tasks but risks starvation for long ones.</a:t>
            </a:r>
            <a:endParaRPr>
              <a:solidFill>
                <a:schemeClr val="dk1"/>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a:solidFill>
                <a:schemeClr val="dk1"/>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b="1" lang="en">
                <a:solidFill>
                  <a:schemeClr val="dk1"/>
                </a:solidFill>
                <a:latin typeface="Lexend"/>
                <a:ea typeface="Lexend"/>
                <a:cs typeface="Lexend"/>
                <a:sym typeface="Lexend"/>
              </a:rPr>
              <a:t>Round Robin</a:t>
            </a:r>
            <a:r>
              <a:rPr lang="en">
                <a:solidFill>
                  <a:schemeClr val="dk1"/>
                </a:solidFill>
                <a:latin typeface="Lexend"/>
                <a:ea typeface="Lexend"/>
                <a:cs typeface="Lexend"/>
                <a:sym typeface="Lexend"/>
              </a:rPr>
              <a:t>: Balanced across tasks. Periodic execution prevents long waits or starvation.</a:t>
            </a:r>
            <a:endParaRPr>
              <a:solidFill>
                <a:schemeClr val="dk1"/>
              </a:solidFill>
              <a:latin typeface="Lexend"/>
              <a:ea typeface="Lexend"/>
              <a:cs typeface="Lexend"/>
              <a:sym typeface="Lexen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1" name="Shape 2031"/>
        <p:cNvGrpSpPr/>
        <p:nvPr/>
      </p:nvGrpSpPr>
      <p:grpSpPr>
        <a:xfrm>
          <a:off x="0" y="0"/>
          <a:ext cx="0" cy="0"/>
          <a:chOff x="0" y="0"/>
          <a:chExt cx="0" cy="0"/>
        </a:xfrm>
      </p:grpSpPr>
      <p:sp>
        <p:nvSpPr>
          <p:cNvPr id="2032" name="Google Shape;2032;p55"/>
          <p:cNvSpPr txBox="1"/>
          <p:nvPr>
            <p:ph type="title"/>
          </p:nvPr>
        </p:nvSpPr>
        <p:spPr>
          <a:xfrm>
            <a:off x="2856000" y="2146950"/>
            <a:ext cx="3432000" cy="8496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8" name="Shape 1948"/>
        <p:cNvGrpSpPr/>
        <p:nvPr/>
      </p:nvGrpSpPr>
      <p:grpSpPr>
        <a:xfrm>
          <a:off x="0" y="0"/>
          <a:ext cx="0" cy="0"/>
          <a:chOff x="0" y="0"/>
          <a:chExt cx="0" cy="0"/>
        </a:xfrm>
      </p:grpSpPr>
      <p:sp>
        <p:nvSpPr>
          <p:cNvPr id="1949" name="Google Shape;1949;p46"/>
          <p:cNvSpPr/>
          <p:nvPr/>
        </p:nvSpPr>
        <p:spPr>
          <a:xfrm>
            <a:off x="342725" y="1510425"/>
            <a:ext cx="7700100" cy="3313500"/>
          </a:xfrm>
          <a:prstGeom prst="roundRect">
            <a:avLst>
              <a:gd fmla="val 4803" name="adj"/>
            </a:avLst>
          </a:prstGeom>
          <a:solidFill>
            <a:schemeClr val="lt2"/>
          </a:solidFill>
          <a:ln>
            <a:noFill/>
          </a:ln>
          <a:effectLst>
            <a:outerShdw blurRad="57150" rotWithShape="0" algn="bl" dist="19050">
              <a:srgbClr val="000000">
                <a:alpha val="1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50" name="Google Shape;1950;p46"/>
          <p:cNvSpPr txBox="1"/>
          <p:nvPr>
            <p:ph idx="4" type="subTitle"/>
          </p:nvPr>
        </p:nvSpPr>
        <p:spPr>
          <a:xfrm>
            <a:off x="405325" y="1732425"/>
            <a:ext cx="6956100" cy="3001500"/>
          </a:xfrm>
          <a:prstGeom prst="rect">
            <a:avLst/>
          </a:prstGeom>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900"/>
              <a:t>Our </a:t>
            </a:r>
            <a:r>
              <a:rPr lang="en" sz="1900"/>
              <a:t>project simulates task scheduling using three algorithms:</a:t>
            </a:r>
            <a:endParaRPr sz="1900"/>
          </a:p>
          <a:p>
            <a:pPr indent="0" lvl="0" marL="0" rtl="0" algn="l">
              <a:lnSpc>
                <a:spcPct val="100000"/>
              </a:lnSpc>
              <a:spcBef>
                <a:spcPts val="0"/>
              </a:spcBef>
              <a:spcAft>
                <a:spcPts val="0"/>
              </a:spcAft>
              <a:buNone/>
            </a:pPr>
            <a:r>
              <a:t/>
            </a:r>
            <a:endParaRPr sz="1900"/>
          </a:p>
          <a:p>
            <a:pPr indent="-349250" lvl="0" marL="457200" rtl="0" algn="l">
              <a:lnSpc>
                <a:spcPct val="100000"/>
              </a:lnSpc>
              <a:spcBef>
                <a:spcPts val="0"/>
              </a:spcBef>
              <a:spcAft>
                <a:spcPts val="0"/>
              </a:spcAft>
              <a:buSzPts val="1900"/>
              <a:buChar char="-"/>
            </a:pPr>
            <a:r>
              <a:rPr lang="en" sz="1900"/>
              <a:t>FIFO (First In, First Out)</a:t>
            </a:r>
            <a:endParaRPr sz="1900"/>
          </a:p>
          <a:p>
            <a:pPr indent="-349250" lvl="0" marL="457200" rtl="0" algn="l">
              <a:lnSpc>
                <a:spcPct val="100000"/>
              </a:lnSpc>
              <a:spcBef>
                <a:spcPts val="0"/>
              </a:spcBef>
              <a:spcAft>
                <a:spcPts val="0"/>
              </a:spcAft>
              <a:buSzPts val="1900"/>
              <a:buChar char="-"/>
            </a:pPr>
            <a:r>
              <a:rPr lang="en" sz="1900"/>
              <a:t>SJF (Shortest Job First)</a:t>
            </a:r>
            <a:endParaRPr sz="1900"/>
          </a:p>
          <a:p>
            <a:pPr indent="-349250" lvl="0" marL="457200" rtl="0" algn="l">
              <a:lnSpc>
                <a:spcPct val="100000"/>
              </a:lnSpc>
              <a:spcBef>
                <a:spcPts val="0"/>
              </a:spcBef>
              <a:spcAft>
                <a:spcPts val="0"/>
              </a:spcAft>
              <a:buSzPts val="1900"/>
              <a:buChar char="-"/>
            </a:pPr>
            <a:r>
              <a:rPr lang="en" sz="1900"/>
              <a:t>Round Robin (Time Quantum)</a:t>
            </a:r>
            <a:endParaRPr sz="1900"/>
          </a:p>
          <a:p>
            <a:pPr indent="0" lvl="0" marL="457200" rtl="0" algn="l">
              <a:lnSpc>
                <a:spcPct val="100000"/>
              </a:lnSpc>
              <a:spcBef>
                <a:spcPts val="0"/>
              </a:spcBef>
              <a:spcAft>
                <a:spcPts val="0"/>
              </a:spcAft>
              <a:buNone/>
            </a:pPr>
            <a:r>
              <a:t/>
            </a:r>
            <a:endParaRPr sz="1900"/>
          </a:p>
          <a:p>
            <a:pPr indent="0" lvl="0" marL="0" rtl="0" algn="l">
              <a:lnSpc>
                <a:spcPct val="100000"/>
              </a:lnSpc>
              <a:spcBef>
                <a:spcPts val="0"/>
              </a:spcBef>
              <a:spcAft>
                <a:spcPts val="0"/>
              </a:spcAft>
              <a:buNone/>
            </a:pPr>
            <a:r>
              <a:rPr lang="en" sz="1900"/>
              <a:t>Key features include task generation, metric calculations, visualizations, and results saved to files.</a:t>
            </a:r>
            <a:endParaRPr sz="1900"/>
          </a:p>
          <a:p>
            <a:pPr indent="0" lvl="0" marL="457200" rtl="0" algn="l">
              <a:lnSpc>
                <a:spcPct val="100000"/>
              </a:lnSpc>
              <a:spcBef>
                <a:spcPts val="0"/>
              </a:spcBef>
              <a:spcAft>
                <a:spcPts val="0"/>
              </a:spcAft>
              <a:buNone/>
            </a:pPr>
            <a:r>
              <a:t/>
            </a:r>
            <a:endParaRPr/>
          </a:p>
        </p:txBody>
      </p:sp>
      <p:grpSp>
        <p:nvGrpSpPr>
          <p:cNvPr id="1951" name="Google Shape;1951;p46"/>
          <p:cNvGrpSpPr/>
          <p:nvPr/>
        </p:nvGrpSpPr>
        <p:grpSpPr>
          <a:xfrm>
            <a:off x="405320" y="1600209"/>
            <a:ext cx="277873" cy="68400"/>
            <a:chOff x="412745" y="2419159"/>
            <a:chExt cx="277873" cy="68400"/>
          </a:xfrm>
        </p:grpSpPr>
        <p:sp>
          <p:nvSpPr>
            <p:cNvPr id="1952" name="Google Shape;1952;p46"/>
            <p:cNvSpPr/>
            <p:nvPr/>
          </p:nvSpPr>
          <p:spPr>
            <a:xfrm>
              <a:off x="412745" y="2419159"/>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53" name="Google Shape;1953;p46"/>
            <p:cNvSpPr/>
            <p:nvPr/>
          </p:nvSpPr>
          <p:spPr>
            <a:xfrm>
              <a:off x="517482" y="2419159"/>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54" name="Google Shape;1954;p46"/>
            <p:cNvSpPr/>
            <p:nvPr/>
          </p:nvSpPr>
          <p:spPr>
            <a:xfrm>
              <a:off x="622218" y="2419159"/>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955" name="Google Shape;1955;p46"/>
          <p:cNvSpPr txBox="1"/>
          <p:nvPr>
            <p:ph type="title"/>
          </p:nvPr>
        </p:nvSpPr>
        <p:spPr>
          <a:xfrm>
            <a:off x="209775" y="468575"/>
            <a:ext cx="5016000" cy="849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Overview</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9" name="Shape 1959"/>
        <p:cNvGrpSpPr/>
        <p:nvPr/>
      </p:nvGrpSpPr>
      <p:grpSpPr>
        <a:xfrm>
          <a:off x="0" y="0"/>
          <a:ext cx="0" cy="0"/>
          <a:chOff x="0" y="0"/>
          <a:chExt cx="0" cy="0"/>
        </a:xfrm>
      </p:grpSpPr>
      <p:sp>
        <p:nvSpPr>
          <p:cNvPr id="1960" name="Google Shape;1960;p47"/>
          <p:cNvSpPr/>
          <p:nvPr/>
        </p:nvSpPr>
        <p:spPr>
          <a:xfrm>
            <a:off x="368400" y="1192750"/>
            <a:ext cx="4093200" cy="3447300"/>
          </a:xfrm>
          <a:prstGeom prst="roundRect">
            <a:avLst>
              <a:gd fmla="val 4803" name="adj"/>
            </a:avLst>
          </a:prstGeom>
          <a:solidFill>
            <a:schemeClr val="lt2"/>
          </a:solidFill>
          <a:ln>
            <a:noFill/>
          </a:ln>
          <a:effectLst>
            <a:outerShdw blurRad="57150" rotWithShape="0" algn="bl" dist="19050">
              <a:srgbClr val="000000">
                <a:alpha val="1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1961" name="Google Shape;1961;p47"/>
          <p:cNvGrpSpPr/>
          <p:nvPr/>
        </p:nvGrpSpPr>
        <p:grpSpPr>
          <a:xfrm>
            <a:off x="461465" y="1375409"/>
            <a:ext cx="276206" cy="68400"/>
            <a:chOff x="412745" y="2419159"/>
            <a:chExt cx="277873" cy="68400"/>
          </a:xfrm>
        </p:grpSpPr>
        <p:sp>
          <p:nvSpPr>
            <p:cNvPr id="1962" name="Google Shape;1962;p47"/>
            <p:cNvSpPr/>
            <p:nvPr/>
          </p:nvSpPr>
          <p:spPr>
            <a:xfrm>
              <a:off x="412745" y="2419159"/>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63" name="Google Shape;1963;p47"/>
            <p:cNvSpPr/>
            <p:nvPr/>
          </p:nvSpPr>
          <p:spPr>
            <a:xfrm>
              <a:off x="517482" y="2419159"/>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64" name="Google Shape;1964;p47"/>
            <p:cNvSpPr/>
            <p:nvPr/>
          </p:nvSpPr>
          <p:spPr>
            <a:xfrm>
              <a:off x="622218" y="2419159"/>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965" name="Google Shape;1965;p47"/>
          <p:cNvSpPr txBox="1"/>
          <p:nvPr>
            <p:ph idx="4" type="subTitle"/>
          </p:nvPr>
        </p:nvSpPr>
        <p:spPr>
          <a:xfrm>
            <a:off x="648704" y="1626314"/>
            <a:ext cx="3622500" cy="25860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 </a:t>
            </a:r>
            <a:r>
              <a:rPr lang="en" sz="1800"/>
              <a:t>Waiting Time: Time spent in queue before execution.</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 Turnaround Time: Total time from arrival to completion.</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 Response Time: Time from arrival to first execution.</a:t>
            </a:r>
            <a:endParaRPr sz="1800"/>
          </a:p>
          <a:p>
            <a:pPr indent="0" lvl="0" marL="0" rtl="0" algn="l">
              <a:spcBef>
                <a:spcPts val="0"/>
              </a:spcBef>
              <a:spcAft>
                <a:spcPts val="0"/>
              </a:spcAft>
              <a:buNone/>
            </a:pPr>
            <a:r>
              <a:t/>
            </a:r>
            <a:endParaRPr/>
          </a:p>
        </p:txBody>
      </p:sp>
      <p:sp>
        <p:nvSpPr>
          <p:cNvPr id="1966" name="Google Shape;1966;p47"/>
          <p:cNvSpPr txBox="1"/>
          <p:nvPr>
            <p:ph type="title"/>
          </p:nvPr>
        </p:nvSpPr>
        <p:spPr>
          <a:xfrm>
            <a:off x="209775" y="343138"/>
            <a:ext cx="6048900" cy="849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Metrics Calculated</a:t>
            </a:r>
            <a:endParaRPr/>
          </a:p>
        </p:txBody>
      </p:sp>
      <p:pic>
        <p:nvPicPr>
          <p:cNvPr id="1967" name="Google Shape;1967;p47"/>
          <p:cNvPicPr preferRelativeResize="0"/>
          <p:nvPr/>
        </p:nvPicPr>
        <p:blipFill>
          <a:blip r:embed="rId3">
            <a:alphaModFix/>
          </a:blip>
          <a:stretch>
            <a:fillRect/>
          </a:stretch>
        </p:blipFill>
        <p:spPr>
          <a:xfrm>
            <a:off x="4767475" y="1252925"/>
            <a:ext cx="4160476" cy="3387125"/>
          </a:xfrm>
          <a:prstGeom prst="rect">
            <a:avLst/>
          </a:prstGeom>
          <a:noFill/>
          <a:ln>
            <a:noFill/>
          </a:ln>
          <a:effectLst>
            <a:outerShdw blurRad="57150" rotWithShape="0" algn="bl" dist="19050">
              <a:srgbClr val="000000">
                <a:alpha val="11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1" name="Shape 1971"/>
        <p:cNvGrpSpPr/>
        <p:nvPr/>
      </p:nvGrpSpPr>
      <p:grpSpPr>
        <a:xfrm>
          <a:off x="0" y="0"/>
          <a:ext cx="0" cy="0"/>
          <a:chOff x="0" y="0"/>
          <a:chExt cx="0" cy="0"/>
        </a:xfrm>
      </p:grpSpPr>
      <p:sp>
        <p:nvSpPr>
          <p:cNvPr id="1972" name="Google Shape;1972;p48"/>
          <p:cNvSpPr/>
          <p:nvPr/>
        </p:nvSpPr>
        <p:spPr>
          <a:xfrm>
            <a:off x="721950" y="1267675"/>
            <a:ext cx="7700100" cy="3313500"/>
          </a:xfrm>
          <a:prstGeom prst="roundRect">
            <a:avLst>
              <a:gd fmla="val 4803" name="adj"/>
            </a:avLst>
          </a:prstGeom>
          <a:solidFill>
            <a:schemeClr val="lt2"/>
          </a:solidFill>
          <a:ln>
            <a:noFill/>
          </a:ln>
          <a:effectLst>
            <a:outerShdw blurRad="57150" rotWithShape="0" algn="bl" dist="19050">
              <a:srgbClr val="000000">
                <a:alpha val="1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73" name="Google Shape;1973;p48"/>
          <p:cNvSpPr txBox="1"/>
          <p:nvPr>
            <p:ph idx="4" type="subTitle"/>
          </p:nvPr>
        </p:nvSpPr>
        <p:spPr>
          <a:xfrm>
            <a:off x="815575" y="1660775"/>
            <a:ext cx="3180000" cy="92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The tasks in our code are randomly generated with the following criteria:</a:t>
            </a:r>
            <a:endParaRPr/>
          </a:p>
          <a:p>
            <a:pPr indent="-304800" lvl="0" marL="457200" rtl="0" algn="l">
              <a:spcBef>
                <a:spcPts val="0"/>
              </a:spcBef>
              <a:spcAft>
                <a:spcPts val="0"/>
              </a:spcAft>
              <a:buSzPts val="1200"/>
              <a:buChar char="-"/>
            </a:pPr>
            <a:r>
              <a:rPr lang="en"/>
              <a:t>Duration: 1 - 10 units</a:t>
            </a:r>
            <a:endParaRPr/>
          </a:p>
          <a:p>
            <a:pPr indent="-304800" lvl="0" marL="457200" rtl="0" algn="l">
              <a:spcBef>
                <a:spcPts val="0"/>
              </a:spcBef>
              <a:spcAft>
                <a:spcPts val="0"/>
              </a:spcAft>
              <a:buSzPts val="1200"/>
              <a:buChar char="-"/>
            </a:pPr>
            <a:r>
              <a:rPr lang="en"/>
              <a:t>Priority: 1 (highest) to 5 (lowest)</a:t>
            </a:r>
            <a:endParaRPr/>
          </a:p>
        </p:txBody>
      </p:sp>
      <p:sp>
        <p:nvSpPr>
          <p:cNvPr id="1974" name="Google Shape;1974;p48"/>
          <p:cNvSpPr txBox="1"/>
          <p:nvPr>
            <p:ph type="title"/>
          </p:nvPr>
        </p:nvSpPr>
        <p:spPr>
          <a:xfrm>
            <a:off x="167325" y="418075"/>
            <a:ext cx="6048900" cy="849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Task Generation</a:t>
            </a:r>
            <a:endParaRPr/>
          </a:p>
        </p:txBody>
      </p:sp>
      <p:grpSp>
        <p:nvGrpSpPr>
          <p:cNvPr id="1975" name="Google Shape;1975;p48"/>
          <p:cNvGrpSpPr/>
          <p:nvPr/>
        </p:nvGrpSpPr>
        <p:grpSpPr>
          <a:xfrm>
            <a:off x="815570" y="1450334"/>
            <a:ext cx="277873" cy="68400"/>
            <a:chOff x="412745" y="2419159"/>
            <a:chExt cx="277873" cy="68400"/>
          </a:xfrm>
        </p:grpSpPr>
        <p:sp>
          <p:nvSpPr>
            <p:cNvPr id="1976" name="Google Shape;1976;p48"/>
            <p:cNvSpPr/>
            <p:nvPr/>
          </p:nvSpPr>
          <p:spPr>
            <a:xfrm>
              <a:off x="412745" y="2419159"/>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77" name="Google Shape;1977;p48"/>
            <p:cNvSpPr/>
            <p:nvPr/>
          </p:nvSpPr>
          <p:spPr>
            <a:xfrm>
              <a:off x="517482" y="2419159"/>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78" name="Google Shape;1978;p48"/>
            <p:cNvSpPr/>
            <p:nvPr/>
          </p:nvSpPr>
          <p:spPr>
            <a:xfrm>
              <a:off x="622218" y="2419159"/>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pic>
        <p:nvPicPr>
          <p:cNvPr id="1979" name="Google Shape;1979;p48"/>
          <p:cNvPicPr preferRelativeResize="0"/>
          <p:nvPr/>
        </p:nvPicPr>
        <p:blipFill>
          <a:blip r:embed="rId3">
            <a:alphaModFix/>
          </a:blip>
          <a:stretch>
            <a:fillRect/>
          </a:stretch>
        </p:blipFill>
        <p:spPr>
          <a:xfrm>
            <a:off x="1091363" y="2678198"/>
            <a:ext cx="6961275" cy="2042100"/>
          </a:xfrm>
          <a:prstGeom prst="rect">
            <a:avLst/>
          </a:prstGeom>
          <a:noFill/>
          <a:ln>
            <a:noFill/>
          </a:ln>
          <a:effectLst>
            <a:outerShdw blurRad="57150" rotWithShape="0" algn="bl" dist="19050">
              <a:srgbClr val="000000">
                <a:alpha val="11000"/>
              </a:srgbClr>
            </a:outerShdw>
          </a:effectLst>
        </p:spPr>
      </p:pic>
      <p:sp>
        <p:nvSpPr>
          <p:cNvPr id="1980" name="Google Shape;1980;p48"/>
          <p:cNvSpPr txBox="1"/>
          <p:nvPr>
            <p:ph idx="4" type="subTitle"/>
          </p:nvPr>
        </p:nvSpPr>
        <p:spPr>
          <a:xfrm>
            <a:off x="4264525" y="1783925"/>
            <a:ext cx="3180000" cy="677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600"/>
              <a:t>Each task is represented as:</a:t>
            </a:r>
            <a:endParaRPr sz="1600"/>
          </a:p>
          <a:p>
            <a:pPr indent="0" lvl="0" marL="0" rtl="0" algn="l">
              <a:spcBef>
                <a:spcPts val="0"/>
              </a:spcBef>
              <a:spcAft>
                <a:spcPts val="0"/>
              </a:spcAft>
              <a:buNone/>
            </a:pPr>
            <a:r>
              <a:rPr lang="en" sz="1600"/>
              <a:t>(Task Name, Duration, Priority)</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4" name="Shape 1984"/>
        <p:cNvGrpSpPr/>
        <p:nvPr/>
      </p:nvGrpSpPr>
      <p:grpSpPr>
        <a:xfrm>
          <a:off x="0" y="0"/>
          <a:ext cx="0" cy="0"/>
          <a:chOff x="0" y="0"/>
          <a:chExt cx="0" cy="0"/>
        </a:xfrm>
      </p:grpSpPr>
      <p:sp>
        <p:nvSpPr>
          <p:cNvPr id="1985" name="Google Shape;1985;p49"/>
          <p:cNvSpPr txBox="1"/>
          <p:nvPr>
            <p:ph type="title"/>
          </p:nvPr>
        </p:nvSpPr>
        <p:spPr>
          <a:xfrm>
            <a:off x="204525" y="236425"/>
            <a:ext cx="6048900" cy="849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FIFO</a:t>
            </a:r>
            <a:endParaRPr/>
          </a:p>
        </p:txBody>
      </p:sp>
      <p:sp>
        <p:nvSpPr>
          <p:cNvPr id="1986" name="Google Shape;1986;p49"/>
          <p:cNvSpPr/>
          <p:nvPr/>
        </p:nvSpPr>
        <p:spPr>
          <a:xfrm>
            <a:off x="167325" y="974550"/>
            <a:ext cx="4404600" cy="4114200"/>
          </a:xfrm>
          <a:prstGeom prst="roundRect">
            <a:avLst>
              <a:gd fmla="val 4803" name="adj"/>
            </a:avLst>
          </a:prstGeom>
          <a:solidFill>
            <a:schemeClr val="lt2"/>
          </a:solidFill>
          <a:ln>
            <a:noFill/>
          </a:ln>
          <a:effectLst>
            <a:outerShdw blurRad="57150" rotWithShape="0" algn="bl" dist="19050">
              <a:srgbClr val="000000">
                <a:alpha val="1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87" name="Google Shape;1987;p49"/>
          <p:cNvSpPr txBox="1"/>
          <p:nvPr>
            <p:ph idx="4" type="subTitle"/>
          </p:nvPr>
        </p:nvSpPr>
        <p:spPr>
          <a:xfrm>
            <a:off x="356925" y="1143000"/>
            <a:ext cx="4077000" cy="3109200"/>
          </a:xfrm>
          <a:prstGeom prst="rect">
            <a:avLst/>
          </a:prstGeom>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lang="en">
                <a:latin typeface="Lexend"/>
                <a:ea typeface="Lexend"/>
                <a:cs typeface="Lexend"/>
                <a:sym typeface="Lexend"/>
              </a:rPr>
              <a:t>Consider the line at a food truck. Customers are served in the order in which they arrive, regardless of what they ordered or how long it takes to cook their meal.</a:t>
            </a:r>
            <a:endParaRPr>
              <a:latin typeface="Lexend"/>
              <a:ea typeface="Lexend"/>
              <a:cs typeface="Lexend"/>
              <a:sym typeface="Lexend"/>
            </a:endParaRPr>
          </a:p>
          <a:p>
            <a:pPr indent="0" lvl="0" marL="0" rtl="0" algn="l">
              <a:lnSpc>
                <a:spcPct val="115000"/>
              </a:lnSpc>
              <a:spcBef>
                <a:spcPts val="1200"/>
              </a:spcBef>
              <a:spcAft>
                <a:spcPts val="0"/>
              </a:spcAft>
              <a:buNone/>
            </a:pPr>
            <a:r>
              <a:rPr b="1" lang="en">
                <a:latin typeface="Lexend"/>
                <a:ea typeface="Lexend"/>
                <a:cs typeface="Lexend"/>
                <a:sym typeface="Lexend"/>
              </a:rPr>
              <a:t>Pros: </a:t>
            </a:r>
            <a:endParaRPr b="1">
              <a:latin typeface="Lexend"/>
              <a:ea typeface="Lexend"/>
              <a:cs typeface="Lexend"/>
              <a:sym typeface="Lexend"/>
            </a:endParaRPr>
          </a:p>
          <a:p>
            <a:pPr indent="-304800" lvl="0" marL="457200" rtl="0" algn="l">
              <a:lnSpc>
                <a:spcPct val="115000"/>
              </a:lnSpc>
              <a:spcBef>
                <a:spcPts val="1200"/>
              </a:spcBef>
              <a:spcAft>
                <a:spcPts val="0"/>
              </a:spcAft>
              <a:buSzPts val="1200"/>
              <a:buFont typeface="Lexend"/>
              <a:buChar char="●"/>
            </a:pPr>
            <a:r>
              <a:rPr lang="en">
                <a:latin typeface="Lexend"/>
                <a:ea typeface="Lexend"/>
                <a:cs typeface="Lexend"/>
                <a:sym typeface="Lexend"/>
              </a:rPr>
              <a:t>Easy and fair - first come, first served.</a:t>
            </a:r>
            <a:endParaRPr>
              <a:latin typeface="Lexend"/>
              <a:ea typeface="Lexend"/>
              <a:cs typeface="Lexend"/>
              <a:sym typeface="Lexend"/>
            </a:endParaRPr>
          </a:p>
          <a:p>
            <a:pPr indent="-304800" lvl="0" marL="457200" rtl="0" algn="l">
              <a:lnSpc>
                <a:spcPct val="115000"/>
              </a:lnSpc>
              <a:spcBef>
                <a:spcPts val="0"/>
              </a:spcBef>
              <a:spcAft>
                <a:spcPts val="0"/>
              </a:spcAft>
              <a:buSzPts val="1200"/>
              <a:buFont typeface="Lexend"/>
              <a:buChar char="●"/>
            </a:pPr>
            <a:r>
              <a:rPr lang="en">
                <a:latin typeface="Lexend"/>
                <a:ea typeface="Lexend"/>
                <a:cs typeface="Lexend"/>
                <a:sym typeface="Lexend"/>
              </a:rPr>
              <a:t>Easy to implement.</a:t>
            </a:r>
            <a:endParaRPr b="1">
              <a:latin typeface="Lexend"/>
              <a:ea typeface="Lexend"/>
              <a:cs typeface="Lexend"/>
              <a:sym typeface="Lexend"/>
            </a:endParaRPr>
          </a:p>
          <a:p>
            <a:pPr indent="0" lvl="0" marL="0" rtl="0" algn="l">
              <a:lnSpc>
                <a:spcPct val="115000"/>
              </a:lnSpc>
              <a:spcBef>
                <a:spcPts val="1200"/>
              </a:spcBef>
              <a:spcAft>
                <a:spcPts val="0"/>
              </a:spcAft>
              <a:buNone/>
            </a:pPr>
            <a:r>
              <a:rPr b="1" lang="en">
                <a:latin typeface="Lexend"/>
                <a:ea typeface="Lexend"/>
                <a:cs typeface="Lexend"/>
                <a:sym typeface="Lexend"/>
              </a:rPr>
              <a:t>Cons:</a:t>
            </a:r>
            <a:endParaRPr b="1">
              <a:latin typeface="Lexend"/>
              <a:ea typeface="Lexend"/>
              <a:cs typeface="Lexend"/>
              <a:sym typeface="Lexend"/>
            </a:endParaRPr>
          </a:p>
          <a:p>
            <a:pPr indent="-304800" lvl="0" marL="457200" rtl="0" algn="l">
              <a:lnSpc>
                <a:spcPct val="115000"/>
              </a:lnSpc>
              <a:spcBef>
                <a:spcPts val="1200"/>
              </a:spcBef>
              <a:spcAft>
                <a:spcPts val="0"/>
              </a:spcAft>
              <a:buSzPts val="1200"/>
              <a:buFont typeface="Lexend"/>
              <a:buChar char="●"/>
            </a:pPr>
            <a:r>
              <a:rPr lang="en">
                <a:latin typeface="Lexend"/>
                <a:ea typeface="Lexend"/>
                <a:cs typeface="Lexend"/>
                <a:sym typeface="Lexend"/>
              </a:rPr>
              <a:t>If the first customer purchases anything sophisticat</a:t>
            </a:r>
            <a:r>
              <a:rPr lang="en">
                <a:latin typeface="Lexend"/>
                <a:ea typeface="Lexend"/>
                <a:cs typeface="Lexend"/>
                <a:sym typeface="Lexend"/>
              </a:rPr>
              <a:t>ed</a:t>
            </a:r>
            <a:r>
              <a:rPr lang="en">
                <a:latin typeface="Lexend"/>
                <a:ea typeface="Lexend"/>
                <a:cs typeface="Lexend"/>
                <a:sym typeface="Lexend"/>
              </a:rPr>
              <a:t>, everyone else must wait longer, even if their orders are simple.</a:t>
            </a:r>
            <a:endParaRPr/>
          </a:p>
        </p:txBody>
      </p:sp>
      <p:pic>
        <p:nvPicPr>
          <p:cNvPr id="1988" name="Google Shape;1988;p49"/>
          <p:cNvPicPr preferRelativeResize="0"/>
          <p:nvPr/>
        </p:nvPicPr>
        <p:blipFill rotWithShape="1">
          <a:blip r:embed="rId3">
            <a:alphaModFix/>
          </a:blip>
          <a:srcRect b="12463" l="0" r="0" t="19799"/>
          <a:stretch/>
        </p:blipFill>
        <p:spPr>
          <a:xfrm>
            <a:off x="4981100" y="1025250"/>
            <a:ext cx="3885676" cy="3699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2" name="Shape 1992"/>
        <p:cNvGrpSpPr/>
        <p:nvPr/>
      </p:nvGrpSpPr>
      <p:grpSpPr>
        <a:xfrm>
          <a:off x="0" y="0"/>
          <a:ext cx="0" cy="0"/>
          <a:chOff x="0" y="0"/>
          <a:chExt cx="0" cy="0"/>
        </a:xfrm>
      </p:grpSpPr>
      <p:sp>
        <p:nvSpPr>
          <p:cNvPr id="1993" name="Google Shape;1993;p50"/>
          <p:cNvSpPr txBox="1"/>
          <p:nvPr>
            <p:ph type="title"/>
          </p:nvPr>
        </p:nvSpPr>
        <p:spPr>
          <a:xfrm>
            <a:off x="204525" y="175650"/>
            <a:ext cx="3842400" cy="849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SJF</a:t>
            </a:r>
            <a:endParaRPr/>
          </a:p>
        </p:txBody>
      </p:sp>
      <p:sp>
        <p:nvSpPr>
          <p:cNvPr id="1994" name="Google Shape;1994;p50"/>
          <p:cNvSpPr/>
          <p:nvPr/>
        </p:nvSpPr>
        <p:spPr>
          <a:xfrm>
            <a:off x="167325" y="974550"/>
            <a:ext cx="4859100" cy="4114200"/>
          </a:xfrm>
          <a:prstGeom prst="roundRect">
            <a:avLst>
              <a:gd fmla="val 4803" name="adj"/>
            </a:avLst>
          </a:prstGeom>
          <a:solidFill>
            <a:schemeClr val="lt2"/>
          </a:solidFill>
          <a:ln>
            <a:noFill/>
          </a:ln>
          <a:effectLst>
            <a:outerShdw blurRad="57150" rotWithShape="0" algn="bl" dist="19050">
              <a:srgbClr val="000000">
                <a:alpha val="1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95" name="Google Shape;1995;p50"/>
          <p:cNvSpPr txBox="1"/>
          <p:nvPr>
            <p:ph idx="4" type="subTitle"/>
          </p:nvPr>
        </p:nvSpPr>
        <p:spPr>
          <a:xfrm>
            <a:off x="204525" y="1025250"/>
            <a:ext cx="4567500" cy="3687900"/>
          </a:xfrm>
          <a:prstGeom prst="rect">
            <a:avLst/>
          </a:prstGeom>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a:latin typeface="Lexend"/>
                <a:ea typeface="Lexend"/>
                <a:cs typeface="Lexend"/>
                <a:sym typeface="Lexend"/>
              </a:rPr>
              <a:t>Consider a café where the barista selects who to serve based on the amount of time required to prepare their order. If someone orders a quick espresso, they are served before someone purchases a complete breakfast tray.</a:t>
            </a:r>
            <a:endParaRPr>
              <a:latin typeface="Lexend"/>
              <a:ea typeface="Lexend"/>
              <a:cs typeface="Lexend"/>
              <a:sym typeface="Lexend"/>
            </a:endParaRPr>
          </a:p>
          <a:p>
            <a:pPr indent="0" lvl="0" marL="0" rtl="0" algn="l">
              <a:lnSpc>
                <a:spcPct val="115000"/>
              </a:lnSpc>
              <a:spcBef>
                <a:spcPts val="1200"/>
              </a:spcBef>
              <a:spcAft>
                <a:spcPts val="0"/>
              </a:spcAft>
              <a:buNone/>
            </a:pPr>
            <a:r>
              <a:rPr b="1" lang="en">
                <a:latin typeface="Lexend"/>
                <a:ea typeface="Lexend"/>
                <a:cs typeface="Lexend"/>
                <a:sym typeface="Lexend"/>
              </a:rPr>
              <a:t>Pros: </a:t>
            </a:r>
            <a:endParaRPr b="1">
              <a:latin typeface="Lexend"/>
              <a:ea typeface="Lexend"/>
              <a:cs typeface="Lexend"/>
              <a:sym typeface="Lexend"/>
            </a:endParaRPr>
          </a:p>
          <a:p>
            <a:pPr indent="-304800" lvl="0" marL="457200" rtl="0" algn="l">
              <a:lnSpc>
                <a:spcPct val="115000"/>
              </a:lnSpc>
              <a:spcBef>
                <a:spcPts val="1200"/>
              </a:spcBef>
              <a:spcAft>
                <a:spcPts val="0"/>
              </a:spcAft>
              <a:buSzPts val="1200"/>
              <a:buFont typeface="Lexend"/>
              <a:buChar char="●"/>
            </a:pPr>
            <a:r>
              <a:rPr lang="en">
                <a:latin typeface="Lexend"/>
                <a:ea typeface="Lexend"/>
                <a:cs typeface="Lexend"/>
                <a:sym typeface="Lexend"/>
              </a:rPr>
              <a:t>Reduces the overall wait time for every client.</a:t>
            </a:r>
            <a:endParaRPr>
              <a:latin typeface="Lexend"/>
              <a:ea typeface="Lexend"/>
              <a:cs typeface="Lexend"/>
              <a:sym typeface="Lexend"/>
            </a:endParaRPr>
          </a:p>
          <a:p>
            <a:pPr indent="-304800" lvl="0" marL="457200" rtl="0" algn="l">
              <a:lnSpc>
                <a:spcPct val="115000"/>
              </a:lnSpc>
              <a:spcBef>
                <a:spcPts val="0"/>
              </a:spcBef>
              <a:spcAft>
                <a:spcPts val="0"/>
              </a:spcAft>
              <a:buSzPts val="1200"/>
              <a:buFont typeface="Lexend"/>
              <a:buChar char="●"/>
            </a:pPr>
            <a:r>
              <a:rPr lang="en">
                <a:latin typeface="Lexend"/>
                <a:ea typeface="Lexend"/>
                <a:cs typeface="Lexend"/>
                <a:sym typeface="Lexend"/>
              </a:rPr>
              <a:t>Effective for simple jobs.</a:t>
            </a:r>
            <a:endParaRPr>
              <a:latin typeface="Lexend"/>
              <a:ea typeface="Lexend"/>
              <a:cs typeface="Lexend"/>
              <a:sym typeface="Lexend"/>
            </a:endParaRPr>
          </a:p>
          <a:p>
            <a:pPr indent="0" lvl="0" marL="0" rtl="0" algn="l">
              <a:lnSpc>
                <a:spcPct val="115000"/>
              </a:lnSpc>
              <a:spcBef>
                <a:spcPts val="1200"/>
              </a:spcBef>
              <a:spcAft>
                <a:spcPts val="0"/>
              </a:spcAft>
              <a:buNone/>
            </a:pPr>
            <a:r>
              <a:rPr b="1" lang="en">
                <a:latin typeface="Lexend"/>
                <a:ea typeface="Lexend"/>
                <a:cs typeface="Lexend"/>
                <a:sym typeface="Lexend"/>
              </a:rPr>
              <a:t>Cons:</a:t>
            </a:r>
            <a:endParaRPr b="1">
              <a:latin typeface="Lexend"/>
              <a:ea typeface="Lexend"/>
              <a:cs typeface="Lexend"/>
              <a:sym typeface="Lexend"/>
            </a:endParaRPr>
          </a:p>
          <a:p>
            <a:pPr indent="-304800" lvl="0" marL="457200" rtl="0" algn="l">
              <a:lnSpc>
                <a:spcPct val="115000"/>
              </a:lnSpc>
              <a:spcBef>
                <a:spcPts val="1200"/>
              </a:spcBef>
              <a:spcAft>
                <a:spcPts val="0"/>
              </a:spcAft>
              <a:buSzPts val="1200"/>
              <a:buFont typeface="Lexend"/>
              <a:buChar char="●"/>
            </a:pPr>
            <a:r>
              <a:rPr lang="en">
                <a:latin typeface="Lexend"/>
                <a:ea typeface="Lexend"/>
                <a:cs typeface="Lexend"/>
                <a:sym typeface="Lexend"/>
              </a:rPr>
              <a:t>Unfair—longer orders could make customers feel ignored, which is akin to starving.</a:t>
            </a:r>
            <a:endParaRPr>
              <a:latin typeface="Lexend"/>
              <a:ea typeface="Lexend"/>
              <a:cs typeface="Lexend"/>
              <a:sym typeface="Lexend"/>
            </a:endParaRPr>
          </a:p>
          <a:p>
            <a:pPr indent="-304800" lvl="0" marL="457200" rtl="0" algn="l">
              <a:lnSpc>
                <a:spcPct val="115000"/>
              </a:lnSpc>
              <a:spcBef>
                <a:spcPts val="0"/>
              </a:spcBef>
              <a:spcAft>
                <a:spcPts val="0"/>
              </a:spcAft>
              <a:buSzPts val="1200"/>
              <a:buFont typeface="Lexend"/>
              <a:buChar char="●"/>
            </a:pPr>
            <a:r>
              <a:rPr lang="en">
                <a:latin typeface="Lexend"/>
                <a:ea typeface="Lexend"/>
                <a:cs typeface="Lexend"/>
                <a:sym typeface="Lexend"/>
              </a:rPr>
              <a:t>Accurately estimating the time required for each operation is challenging.</a:t>
            </a:r>
            <a:endParaRPr>
              <a:latin typeface="Lexend"/>
              <a:ea typeface="Lexend"/>
              <a:cs typeface="Lexend"/>
              <a:sym typeface="Lexend"/>
            </a:endParaRPr>
          </a:p>
          <a:p>
            <a:pPr indent="0" lvl="0" marL="0" rtl="0" algn="l">
              <a:spcBef>
                <a:spcPts val="1200"/>
              </a:spcBef>
              <a:spcAft>
                <a:spcPts val="0"/>
              </a:spcAft>
              <a:buNone/>
            </a:pPr>
            <a:r>
              <a:t/>
            </a:r>
            <a:endParaRPr>
              <a:latin typeface="Roboto Light"/>
              <a:ea typeface="Roboto Light"/>
              <a:cs typeface="Roboto Light"/>
              <a:sym typeface="Roboto Light"/>
            </a:endParaRPr>
          </a:p>
        </p:txBody>
      </p:sp>
      <p:pic>
        <p:nvPicPr>
          <p:cNvPr id="1996" name="Google Shape;1996;p50"/>
          <p:cNvPicPr preferRelativeResize="0"/>
          <p:nvPr/>
        </p:nvPicPr>
        <p:blipFill rotWithShape="1">
          <a:blip r:embed="rId3">
            <a:alphaModFix/>
          </a:blip>
          <a:srcRect b="0" l="18359" r="12518" t="0"/>
          <a:stretch/>
        </p:blipFill>
        <p:spPr>
          <a:xfrm>
            <a:off x="5338400" y="1159375"/>
            <a:ext cx="3451126" cy="37445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0" name="Shape 2000"/>
        <p:cNvGrpSpPr/>
        <p:nvPr/>
      </p:nvGrpSpPr>
      <p:grpSpPr>
        <a:xfrm>
          <a:off x="0" y="0"/>
          <a:ext cx="0" cy="0"/>
          <a:chOff x="0" y="0"/>
          <a:chExt cx="0" cy="0"/>
        </a:xfrm>
      </p:grpSpPr>
      <p:sp>
        <p:nvSpPr>
          <p:cNvPr id="2001" name="Google Shape;2001;p51"/>
          <p:cNvSpPr/>
          <p:nvPr/>
        </p:nvSpPr>
        <p:spPr>
          <a:xfrm>
            <a:off x="167325" y="974550"/>
            <a:ext cx="4632900" cy="4114200"/>
          </a:xfrm>
          <a:prstGeom prst="roundRect">
            <a:avLst>
              <a:gd fmla="val 4803" name="adj"/>
            </a:avLst>
          </a:prstGeom>
          <a:solidFill>
            <a:schemeClr val="lt2"/>
          </a:solidFill>
          <a:ln>
            <a:noFill/>
          </a:ln>
          <a:effectLst>
            <a:outerShdw blurRad="57150" rotWithShape="0" algn="bl" dist="19050">
              <a:srgbClr val="000000">
                <a:alpha val="1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02" name="Google Shape;2002;p51"/>
          <p:cNvSpPr txBox="1"/>
          <p:nvPr>
            <p:ph idx="4" type="subTitle"/>
          </p:nvPr>
        </p:nvSpPr>
        <p:spPr>
          <a:xfrm>
            <a:off x="167325" y="1057325"/>
            <a:ext cx="4538700" cy="4112700"/>
          </a:xfrm>
          <a:prstGeom prst="rect">
            <a:avLst/>
          </a:prstGeom>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lang="en">
                <a:latin typeface="Lexend"/>
                <a:ea typeface="Lexend"/>
                <a:cs typeface="Lexend"/>
                <a:sym typeface="Lexend"/>
              </a:rPr>
              <a:t>Finally, consider a buffet with one chef. The chef makes a small part of each person's food in turn. They start with one person's spaghetti for two minutes, then move on to the next person's burger for two minutes, and so on until all orders are finished.</a:t>
            </a:r>
            <a:endParaRPr>
              <a:latin typeface="Lexend"/>
              <a:ea typeface="Lexend"/>
              <a:cs typeface="Lexend"/>
              <a:sym typeface="Lexend"/>
            </a:endParaRPr>
          </a:p>
          <a:p>
            <a:pPr indent="0" lvl="0" marL="0" rtl="0" algn="l">
              <a:lnSpc>
                <a:spcPct val="115000"/>
              </a:lnSpc>
              <a:spcBef>
                <a:spcPts val="1200"/>
              </a:spcBef>
              <a:spcAft>
                <a:spcPts val="0"/>
              </a:spcAft>
              <a:buNone/>
            </a:pPr>
            <a:r>
              <a:rPr b="1" lang="en">
                <a:latin typeface="Lexend"/>
                <a:ea typeface="Lexend"/>
                <a:cs typeface="Lexend"/>
                <a:sym typeface="Lexend"/>
              </a:rPr>
              <a:t>Pros:</a:t>
            </a:r>
            <a:endParaRPr b="1">
              <a:latin typeface="Lexend"/>
              <a:ea typeface="Lexend"/>
              <a:cs typeface="Lexend"/>
              <a:sym typeface="Lexend"/>
            </a:endParaRPr>
          </a:p>
          <a:p>
            <a:pPr indent="-304800" lvl="0" marL="457200" rtl="0" algn="l">
              <a:lnSpc>
                <a:spcPct val="115000"/>
              </a:lnSpc>
              <a:spcBef>
                <a:spcPts val="1200"/>
              </a:spcBef>
              <a:spcAft>
                <a:spcPts val="0"/>
              </a:spcAft>
              <a:buClr>
                <a:schemeClr val="dk1"/>
              </a:buClr>
              <a:buSzPts val="1200"/>
              <a:buFont typeface="Lexend"/>
              <a:buChar char="●"/>
            </a:pPr>
            <a:r>
              <a:rPr lang="en">
                <a:solidFill>
                  <a:schemeClr val="dk1"/>
                </a:solidFill>
                <a:latin typeface="Lexend"/>
                <a:ea typeface="Lexend"/>
                <a:cs typeface="Lexend"/>
                <a:sym typeface="Lexend"/>
              </a:rPr>
              <a:t>Fair — everyone gets attention at regular intervals.</a:t>
            </a:r>
            <a:endParaRPr>
              <a:solidFill>
                <a:schemeClr val="dk1"/>
              </a:solidFill>
              <a:latin typeface="Lexend"/>
              <a:ea typeface="Lexend"/>
              <a:cs typeface="Lexend"/>
              <a:sym typeface="Lexend"/>
            </a:endParaRPr>
          </a:p>
          <a:p>
            <a:pPr indent="-304800" lvl="0" marL="457200" rtl="0" algn="l">
              <a:lnSpc>
                <a:spcPct val="115000"/>
              </a:lnSpc>
              <a:spcBef>
                <a:spcPts val="0"/>
              </a:spcBef>
              <a:spcAft>
                <a:spcPts val="0"/>
              </a:spcAft>
              <a:buClr>
                <a:schemeClr val="dk1"/>
              </a:buClr>
              <a:buSzPts val="1200"/>
              <a:buFont typeface="Lexend"/>
              <a:buChar char="●"/>
            </a:pPr>
            <a:r>
              <a:rPr lang="en">
                <a:solidFill>
                  <a:schemeClr val="dk1"/>
                </a:solidFill>
                <a:latin typeface="Lexend"/>
                <a:ea typeface="Lexend"/>
                <a:cs typeface="Lexend"/>
                <a:sym typeface="Lexend"/>
              </a:rPr>
              <a:t>Prevents any single customer from monopolizing the chef's time.</a:t>
            </a:r>
            <a:endParaRPr>
              <a:solidFill>
                <a:schemeClr val="dk1"/>
              </a:solidFill>
              <a:latin typeface="Lexend"/>
              <a:ea typeface="Lexend"/>
              <a:cs typeface="Lexend"/>
              <a:sym typeface="Lexend"/>
            </a:endParaRPr>
          </a:p>
          <a:p>
            <a:pPr indent="0" lvl="0" marL="0" rtl="0" algn="l">
              <a:lnSpc>
                <a:spcPct val="115000"/>
              </a:lnSpc>
              <a:spcBef>
                <a:spcPts val="1200"/>
              </a:spcBef>
              <a:spcAft>
                <a:spcPts val="0"/>
              </a:spcAft>
              <a:buNone/>
            </a:pPr>
            <a:r>
              <a:rPr b="1" lang="en">
                <a:latin typeface="Lexend"/>
                <a:ea typeface="Lexend"/>
                <a:cs typeface="Lexend"/>
                <a:sym typeface="Lexend"/>
              </a:rPr>
              <a:t>Cons:</a:t>
            </a:r>
            <a:endParaRPr b="1">
              <a:latin typeface="Lexend"/>
              <a:ea typeface="Lexend"/>
              <a:cs typeface="Lexend"/>
              <a:sym typeface="Lexend"/>
            </a:endParaRPr>
          </a:p>
          <a:p>
            <a:pPr indent="-304800" lvl="0" marL="457200" rtl="0" algn="l">
              <a:lnSpc>
                <a:spcPct val="115000"/>
              </a:lnSpc>
              <a:spcBef>
                <a:spcPts val="1200"/>
              </a:spcBef>
              <a:spcAft>
                <a:spcPts val="0"/>
              </a:spcAft>
              <a:buClr>
                <a:schemeClr val="dk1"/>
              </a:buClr>
              <a:buSzPts val="1200"/>
              <a:buFont typeface="Lexend"/>
              <a:buChar char="●"/>
            </a:pPr>
            <a:r>
              <a:rPr lang="en">
                <a:solidFill>
                  <a:schemeClr val="dk1"/>
                </a:solidFill>
                <a:latin typeface="Lexend"/>
                <a:ea typeface="Lexend"/>
                <a:cs typeface="Lexend"/>
                <a:sym typeface="Lexend"/>
              </a:rPr>
              <a:t>Overhead from switching between tasks (context switching).</a:t>
            </a:r>
            <a:endParaRPr>
              <a:solidFill>
                <a:schemeClr val="dk1"/>
              </a:solidFill>
              <a:latin typeface="Lexend"/>
              <a:ea typeface="Lexend"/>
              <a:cs typeface="Lexend"/>
              <a:sym typeface="Lexend"/>
            </a:endParaRPr>
          </a:p>
          <a:p>
            <a:pPr indent="-304800" lvl="0" marL="457200" rtl="0" algn="l">
              <a:lnSpc>
                <a:spcPct val="115000"/>
              </a:lnSpc>
              <a:spcBef>
                <a:spcPts val="0"/>
              </a:spcBef>
              <a:spcAft>
                <a:spcPts val="0"/>
              </a:spcAft>
              <a:buClr>
                <a:schemeClr val="dk1"/>
              </a:buClr>
              <a:buSzPts val="1200"/>
              <a:buFont typeface="Lexend"/>
              <a:buChar char="●"/>
            </a:pPr>
            <a:r>
              <a:rPr lang="en">
                <a:solidFill>
                  <a:schemeClr val="dk1"/>
                </a:solidFill>
                <a:latin typeface="Lexend"/>
                <a:ea typeface="Lexend"/>
                <a:cs typeface="Lexend"/>
                <a:sym typeface="Lexend"/>
              </a:rPr>
              <a:t>If time slices are too small, orders may take longer overall due to frequent switching.</a:t>
            </a:r>
            <a:endParaRPr>
              <a:solidFill>
                <a:schemeClr val="dk1"/>
              </a:solidFill>
              <a:latin typeface="Lexend"/>
              <a:ea typeface="Lexend"/>
              <a:cs typeface="Lexend"/>
              <a:sym typeface="Lexend"/>
            </a:endParaRPr>
          </a:p>
          <a:p>
            <a:pPr indent="0" lvl="0" marL="0" rtl="0" algn="l">
              <a:spcBef>
                <a:spcPts val="1200"/>
              </a:spcBef>
              <a:spcAft>
                <a:spcPts val="0"/>
              </a:spcAft>
              <a:buNone/>
            </a:pPr>
            <a:r>
              <a:t/>
            </a:r>
            <a:endParaRPr/>
          </a:p>
        </p:txBody>
      </p:sp>
      <p:sp>
        <p:nvSpPr>
          <p:cNvPr id="2003" name="Google Shape;2003;p51"/>
          <p:cNvSpPr txBox="1"/>
          <p:nvPr>
            <p:ph type="title"/>
          </p:nvPr>
        </p:nvSpPr>
        <p:spPr>
          <a:xfrm>
            <a:off x="167325" y="207725"/>
            <a:ext cx="6048900" cy="849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Round Robin</a:t>
            </a:r>
            <a:endParaRPr/>
          </a:p>
        </p:txBody>
      </p:sp>
      <p:pic>
        <p:nvPicPr>
          <p:cNvPr id="2004" name="Google Shape;2004;p51"/>
          <p:cNvPicPr preferRelativeResize="0"/>
          <p:nvPr/>
        </p:nvPicPr>
        <p:blipFill rotWithShape="1">
          <a:blip r:embed="rId3">
            <a:alphaModFix/>
          </a:blip>
          <a:srcRect b="26011" l="23958" r="25347" t="6021"/>
          <a:stretch/>
        </p:blipFill>
        <p:spPr>
          <a:xfrm>
            <a:off x="5093125" y="1057325"/>
            <a:ext cx="3623899" cy="3644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8" name="Shape 2008"/>
        <p:cNvGrpSpPr/>
        <p:nvPr/>
      </p:nvGrpSpPr>
      <p:grpSpPr>
        <a:xfrm>
          <a:off x="0" y="0"/>
          <a:ext cx="0" cy="0"/>
          <a:chOff x="0" y="0"/>
          <a:chExt cx="0" cy="0"/>
        </a:xfrm>
      </p:grpSpPr>
      <p:sp>
        <p:nvSpPr>
          <p:cNvPr id="2009" name="Google Shape;2009;p52"/>
          <p:cNvSpPr/>
          <p:nvPr/>
        </p:nvSpPr>
        <p:spPr>
          <a:xfrm flipH="1">
            <a:off x="62875" y="1371725"/>
            <a:ext cx="3219000" cy="3560100"/>
          </a:xfrm>
          <a:prstGeom prst="roundRect">
            <a:avLst>
              <a:gd fmla="val 4803" name="adj"/>
            </a:avLst>
          </a:prstGeom>
          <a:solidFill>
            <a:schemeClr val="lt2"/>
          </a:solidFill>
          <a:ln>
            <a:noFill/>
          </a:ln>
          <a:effectLst>
            <a:outerShdw blurRad="57150" rotWithShape="0" algn="bl" dist="19050">
              <a:srgbClr val="000000">
                <a:alpha val="11000"/>
              </a:srgbClr>
            </a:outerShdw>
          </a:effectLst>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b="1" lang="en">
                <a:solidFill>
                  <a:schemeClr val="dk1"/>
                </a:solidFill>
                <a:latin typeface="Lexend"/>
                <a:ea typeface="Lexend"/>
                <a:cs typeface="Lexend"/>
                <a:sym typeface="Lexend"/>
              </a:rPr>
              <a:t>FIFO</a:t>
            </a:r>
            <a:r>
              <a:rPr lang="en">
                <a:solidFill>
                  <a:schemeClr val="dk1"/>
                </a:solidFill>
                <a:latin typeface="Lexend"/>
                <a:ea typeface="Lexend"/>
                <a:cs typeface="Lexend"/>
                <a:sym typeface="Lexend"/>
              </a:rPr>
              <a:t>: High for longer tasks and those arriving later due to waiting for all preceding tasks to finish.</a:t>
            </a:r>
            <a:endParaRPr>
              <a:solidFill>
                <a:schemeClr val="dk1"/>
              </a:solidFill>
              <a:latin typeface="Lexend"/>
              <a:ea typeface="Lexend"/>
              <a:cs typeface="Lexend"/>
              <a:sym typeface="Lexend"/>
            </a:endParaRPr>
          </a:p>
          <a:p>
            <a:pPr indent="0" lvl="0" marL="0" rtl="0" algn="l">
              <a:lnSpc>
                <a:spcPct val="115000"/>
              </a:lnSpc>
              <a:spcBef>
                <a:spcPts val="1200"/>
              </a:spcBef>
              <a:spcAft>
                <a:spcPts val="0"/>
              </a:spcAft>
              <a:buNone/>
            </a:pPr>
            <a:r>
              <a:rPr b="1" lang="en">
                <a:solidFill>
                  <a:schemeClr val="dk1"/>
                </a:solidFill>
                <a:latin typeface="Lexend"/>
                <a:ea typeface="Lexend"/>
                <a:cs typeface="Lexend"/>
                <a:sym typeface="Lexend"/>
              </a:rPr>
              <a:t>SJF</a:t>
            </a:r>
            <a:r>
              <a:rPr lang="en">
                <a:solidFill>
                  <a:schemeClr val="dk1"/>
                </a:solidFill>
                <a:latin typeface="Lexend"/>
                <a:ea typeface="Lexend"/>
                <a:cs typeface="Lexend"/>
                <a:sym typeface="Lexend"/>
              </a:rPr>
              <a:t>: Optimized overall. Short tasks finish quickly, but longer tasks may have higher turnaround times.</a:t>
            </a:r>
            <a:endParaRPr>
              <a:solidFill>
                <a:schemeClr val="dk1"/>
              </a:solidFill>
              <a:latin typeface="Lexend"/>
              <a:ea typeface="Lexend"/>
              <a:cs typeface="Lexend"/>
              <a:sym typeface="Lexend"/>
            </a:endParaRPr>
          </a:p>
          <a:p>
            <a:pPr indent="0" lvl="0" marL="0" rtl="0" algn="l">
              <a:lnSpc>
                <a:spcPct val="115000"/>
              </a:lnSpc>
              <a:spcBef>
                <a:spcPts val="1200"/>
              </a:spcBef>
              <a:spcAft>
                <a:spcPts val="1200"/>
              </a:spcAft>
              <a:buNone/>
            </a:pPr>
            <a:r>
              <a:rPr b="1" lang="en">
                <a:solidFill>
                  <a:schemeClr val="dk1"/>
                </a:solidFill>
                <a:latin typeface="Lexend"/>
                <a:ea typeface="Lexend"/>
                <a:cs typeface="Lexend"/>
                <a:sym typeface="Lexend"/>
              </a:rPr>
              <a:t>Round Robin</a:t>
            </a:r>
            <a:r>
              <a:rPr lang="en">
                <a:solidFill>
                  <a:schemeClr val="dk1"/>
                </a:solidFill>
                <a:latin typeface="Lexend"/>
                <a:ea typeface="Lexend"/>
                <a:cs typeface="Lexend"/>
                <a:sym typeface="Lexend"/>
              </a:rPr>
              <a:t>: Higher than SJF for short tasks due to time slicing but distributes execution more evenly.</a:t>
            </a:r>
            <a:endParaRPr>
              <a:solidFill>
                <a:schemeClr val="dk1"/>
              </a:solidFill>
              <a:latin typeface="Lexend"/>
              <a:ea typeface="Lexend"/>
              <a:cs typeface="Lexend"/>
              <a:sym typeface="Lexend"/>
            </a:endParaRPr>
          </a:p>
        </p:txBody>
      </p:sp>
      <p:sp>
        <p:nvSpPr>
          <p:cNvPr id="2010" name="Google Shape;2010;p52"/>
          <p:cNvSpPr txBox="1"/>
          <p:nvPr>
            <p:ph type="title"/>
          </p:nvPr>
        </p:nvSpPr>
        <p:spPr>
          <a:xfrm>
            <a:off x="209775" y="468575"/>
            <a:ext cx="6048900" cy="849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Waiting Time</a:t>
            </a:r>
            <a:endParaRPr/>
          </a:p>
        </p:txBody>
      </p:sp>
      <p:pic>
        <p:nvPicPr>
          <p:cNvPr id="2011" name="Google Shape;2011;p52"/>
          <p:cNvPicPr preferRelativeResize="0"/>
          <p:nvPr/>
        </p:nvPicPr>
        <p:blipFill>
          <a:blip r:embed="rId3">
            <a:alphaModFix/>
          </a:blip>
          <a:stretch>
            <a:fillRect/>
          </a:stretch>
        </p:blipFill>
        <p:spPr>
          <a:xfrm>
            <a:off x="3361324" y="1734701"/>
            <a:ext cx="5668368" cy="2834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5" name="Shape 2015"/>
        <p:cNvGrpSpPr/>
        <p:nvPr/>
      </p:nvGrpSpPr>
      <p:grpSpPr>
        <a:xfrm>
          <a:off x="0" y="0"/>
          <a:ext cx="0" cy="0"/>
          <a:chOff x="0" y="0"/>
          <a:chExt cx="0" cy="0"/>
        </a:xfrm>
      </p:grpSpPr>
      <p:sp>
        <p:nvSpPr>
          <p:cNvPr id="2016" name="Google Shape;2016;p53"/>
          <p:cNvSpPr txBox="1"/>
          <p:nvPr>
            <p:ph idx="4" type="subTitle"/>
          </p:nvPr>
        </p:nvSpPr>
        <p:spPr>
          <a:xfrm>
            <a:off x="311700" y="1366150"/>
            <a:ext cx="2390700" cy="3693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017" name="Google Shape;2017;p53"/>
          <p:cNvSpPr txBox="1"/>
          <p:nvPr>
            <p:ph type="title"/>
          </p:nvPr>
        </p:nvSpPr>
        <p:spPr>
          <a:xfrm>
            <a:off x="213000" y="302075"/>
            <a:ext cx="6048900" cy="849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Response Time</a:t>
            </a:r>
            <a:endParaRPr/>
          </a:p>
        </p:txBody>
      </p:sp>
      <p:pic>
        <p:nvPicPr>
          <p:cNvPr id="2018" name="Google Shape;2018;p53"/>
          <p:cNvPicPr preferRelativeResize="0"/>
          <p:nvPr/>
        </p:nvPicPr>
        <p:blipFill>
          <a:blip r:embed="rId3">
            <a:alphaModFix/>
          </a:blip>
          <a:stretch>
            <a:fillRect/>
          </a:stretch>
        </p:blipFill>
        <p:spPr>
          <a:xfrm>
            <a:off x="3367400" y="1613300"/>
            <a:ext cx="5720001" cy="3076950"/>
          </a:xfrm>
          <a:prstGeom prst="rect">
            <a:avLst/>
          </a:prstGeom>
          <a:noFill/>
          <a:ln>
            <a:noFill/>
          </a:ln>
        </p:spPr>
      </p:pic>
      <p:sp>
        <p:nvSpPr>
          <p:cNvPr id="2019" name="Google Shape;2019;p53"/>
          <p:cNvSpPr/>
          <p:nvPr/>
        </p:nvSpPr>
        <p:spPr>
          <a:xfrm flipH="1">
            <a:off x="62850" y="1371725"/>
            <a:ext cx="3154500" cy="3560100"/>
          </a:xfrm>
          <a:prstGeom prst="roundRect">
            <a:avLst>
              <a:gd fmla="val 4803" name="adj"/>
            </a:avLst>
          </a:prstGeom>
          <a:solidFill>
            <a:schemeClr val="lt2"/>
          </a:solidFill>
          <a:ln>
            <a:noFill/>
          </a:ln>
          <a:effectLst>
            <a:outerShdw blurRad="57150" rotWithShape="0" algn="bl" dist="19050">
              <a:srgbClr val="000000">
                <a:alpha val="1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Lexend"/>
                <a:ea typeface="Lexend"/>
                <a:cs typeface="Lexend"/>
                <a:sym typeface="Lexend"/>
              </a:rPr>
              <a:t>FIFO</a:t>
            </a:r>
            <a:r>
              <a:rPr lang="en">
                <a:solidFill>
                  <a:schemeClr val="dk1"/>
                </a:solidFill>
                <a:latin typeface="Lexend"/>
                <a:ea typeface="Lexend"/>
                <a:cs typeface="Lexend"/>
                <a:sym typeface="Lexend"/>
              </a:rPr>
              <a:t>: Increases steadily as tasks wait for earlier ones to finish. Later tasks have higher response times.</a:t>
            </a:r>
            <a:endParaRPr>
              <a:solidFill>
                <a:schemeClr val="dk1"/>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a:solidFill>
                <a:schemeClr val="dk1"/>
              </a:solidFill>
              <a:latin typeface="Lexend"/>
              <a:ea typeface="Lexend"/>
              <a:cs typeface="Lexend"/>
              <a:sym typeface="Lexend"/>
            </a:endParaRPr>
          </a:p>
          <a:p>
            <a:pPr indent="0" lvl="0" marL="0" rtl="0" algn="l">
              <a:spcBef>
                <a:spcPts val="0"/>
              </a:spcBef>
              <a:spcAft>
                <a:spcPts val="0"/>
              </a:spcAft>
              <a:buNone/>
            </a:pPr>
            <a:r>
              <a:rPr b="1" lang="en">
                <a:solidFill>
                  <a:schemeClr val="dk1"/>
                </a:solidFill>
                <a:latin typeface="Lexend"/>
                <a:ea typeface="Lexend"/>
                <a:cs typeface="Lexend"/>
                <a:sym typeface="Lexend"/>
              </a:rPr>
              <a:t>SJF</a:t>
            </a:r>
            <a:r>
              <a:rPr lang="en">
                <a:solidFill>
                  <a:schemeClr val="dk1"/>
                </a:solidFill>
                <a:latin typeface="Lexend"/>
                <a:ea typeface="Lexend"/>
                <a:cs typeface="Lexend"/>
                <a:sym typeface="Lexend"/>
              </a:rPr>
              <a:t>: Optimized for shorter tasks. Longer tasks may experience delays due to prioritization of shorter ones.</a:t>
            </a:r>
            <a:endParaRPr>
              <a:solidFill>
                <a:schemeClr val="dk1"/>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a:solidFill>
                <a:schemeClr val="dk1"/>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b="1" lang="en">
                <a:solidFill>
                  <a:schemeClr val="dk1"/>
                </a:solidFill>
                <a:latin typeface="Lexend"/>
                <a:ea typeface="Lexend"/>
                <a:cs typeface="Lexend"/>
                <a:sym typeface="Lexend"/>
              </a:rPr>
              <a:t>Round Robin</a:t>
            </a:r>
            <a:r>
              <a:rPr lang="en">
                <a:solidFill>
                  <a:schemeClr val="dk1"/>
                </a:solidFill>
                <a:latin typeface="Lexend"/>
                <a:ea typeface="Lexend"/>
                <a:cs typeface="Lexend"/>
                <a:sym typeface="Lexend"/>
              </a:rPr>
              <a:t>: Fairly distributed. Tasks get early execution opportunities, resulting in generally lower response times.</a:t>
            </a:r>
            <a:endParaRPr>
              <a:solidFill>
                <a:schemeClr val="dk1"/>
              </a:solidFill>
              <a:latin typeface="Lexend"/>
              <a:ea typeface="Lexend"/>
              <a:cs typeface="Lexend"/>
              <a:sym typeface="Lexen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t To Know Me">
  <a:themeElements>
    <a:clrScheme name="Simple Light">
      <a:dk1>
        <a:srgbClr val="000000"/>
      </a:dk1>
      <a:lt1>
        <a:srgbClr val="4F4F4F"/>
      </a:lt1>
      <a:dk2>
        <a:srgbClr val="E7E7E7"/>
      </a:dk2>
      <a:lt2>
        <a:srgbClr val="FFFFFF"/>
      </a:lt2>
      <a:accent1>
        <a:srgbClr val="F4F2F2"/>
      </a:accent1>
      <a:accent2>
        <a:srgbClr val="119BFE"/>
      </a:accent2>
      <a:accent3>
        <a:srgbClr val="FF6B4D"/>
      </a:accent3>
      <a:accent4>
        <a:srgbClr val="28C840"/>
      </a:accent4>
      <a:accent5>
        <a:srgbClr val="FFC600"/>
      </a:accent5>
      <a:accent6>
        <a:srgbClr val="CCCCCC"/>
      </a:accent6>
      <a:hlink>
        <a:srgbClr val="E2AFD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