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8" r:id="rId9"/>
    <p:sldId id="270" r:id="rId10"/>
    <p:sldId id="275" r:id="rId11"/>
    <p:sldId id="271" r:id="rId12"/>
    <p:sldId id="272" r:id="rId13"/>
    <p:sldId id="273" r:id="rId14"/>
    <p:sldId id="274" r:id="rId15"/>
    <p:sldId id="276" r:id="rId16"/>
    <p:sldId id="266" r:id="rId17"/>
    <p:sldId id="267" r:id="rId18"/>
    <p:sldId id="261" r:id="rId19"/>
    <p:sldId id="263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EF4CE-B4CD-472E-9BCB-B31D5B19EE2F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F8C498-B6AB-4ABC-ABE5-E3C04C7A1404}">
      <dgm:prSet/>
      <dgm:spPr/>
      <dgm:t>
        <a:bodyPr/>
        <a:lstStyle/>
        <a:p>
          <a:r>
            <a:rPr lang="en-US" dirty="0"/>
            <a:t>This project implements a file system GUI using Dear </a:t>
          </a:r>
          <a:r>
            <a:rPr lang="en-US" dirty="0" err="1"/>
            <a:t>ImGui</a:t>
          </a:r>
          <a:r>
            <a:rPr lang="en-US" dirty="0"/>
            <a:t>, a graphical interface library. It enables users to perform file system operations including file and directory management, disk usage monitoring, and file modification.</a:t>
          </a:r>
        </a:p>
      </dgm:t>
    </dgm:pt>
    <dgm:pt modelId="{2B07BFB9-C456-454C-96C7-D1EC3E893A2D}" type="parTrans" cxnId="{D4E5CC32-F49E-4398-A045-A0D7D78E294A}">
      <dgm:prSet/>
      <dgm:spPr/>
      <dgm:t>
        <a:bodyPr/>
        <a:lstStyle/>
        <a:p>
          <a:endParaRPr lang="en-US"/>
        </a:p>
      </dgm:t>
    </dgm:pt>
    <dgm:pt modelId="{6377CCC8-D02C-4155-AE06-B4AF5C53CB1A}" type="sibTrans" cxnId="{D4E5CC32-F49E-4398-A045-A0D7D78E294A}">
      <dgm:prSet/>
      <dgm:spPr/>
      <dgm:t>
        <a:bodyPr/>
        <a:lstStyle/>
        <a:p>
          <a:endParaRPr lang="en-US"/>
        </a:p>
      </dgm:t>
    </dgm:pt>
    <dgm:pt modelId="{F2D62A92-E6B0-4CE9-9393-E40D417B449A}">
      <dgm:prSet/>
      <dgm:spPr/>
      <dgm:t>
        <a:bodyPr/>
        <a:lstStyle/>
        <a:p>
          <a:r>
            <a:rPr lang="en-US"/>
            <a:t>Implemented in C++ with OpenGL for rendering.</a:t>
          </a:r>
        </a:p>
      </dgm:t>
    </dgm:pt>
    <dgm:pt modelId="{9DFFF7D2-BBFE-4E82-924B-780ABB2901AB}" type="parTrans" cxnId="{CC131E79-61DB-4E08-B948-EEDC3F0634D3}">
      <dgm:prSet/>
      <dgm:spPr/>
      <dgm:t>
        <a:bodyPr/>
        <a:lstStyle/>
        <a:p>
          <a:endParaRPr lang="en-US"/>
        </a:p>
      </dgm:t>
    </dgm:pt>
    <dgm:pt modelId="{4E31BB24-C48C-4D02-8E3E-AB7695753BAA}" type="sibTrans" cxnId="{CC131E79-61DB-4E08-B948-EEDC3F0634D3}">
      <dgm:prSet/>
      <dgm:spPr/>
      <dgm:t>
        <a:bodyPr/>
        <a:lstStyle/>
        <a:p>
          <a:endParaRPr lang="en-US"/>
        </a:p>
      </dgm:t>
    </dgm:pt>
    <dgm:pt modelId="{E6F8D4BE-5E3D-1740-A7E3-3AB84F9866D8}" type="pres">
      <dgm:prSet presAssocID="{16EEF4CE-B4CD-472E-9BCB-B31D5B19EE2F}" presName="Name0" presStyleCnt="0">
        <dgm:presLayoutVars>
          <dgm:dir/>
          <dgm:animLvl val="lvl"/>
          <dgm:resizeHandles val="exact"/>
        </dgm:presLayoutVars>
      </dgm:prSet>
      <dgm:spPr/>
    </dgm:pt>
    <dgm:pt modelId="{27A83D67-8405-774F-8BEE-1EC1AE30889B}" type="pres">
      <dgm:prSet presAssocID="{F2D62A92-E6B0-4CE9-9393-E40D417B449A}" presName="boxAndChildren" presStyleCnt="0"/>
      <dgm:spPr/>
    </dgm:pt>
    <dgm:pt modelId="{8C5D5E57-FF88-724A-8725-EBEB0CFCCF5D}" type="pres">
      <dgm:prSet presAssocID="{F2D62A92-E6B0-4CE9-9393-E40D417B449A}" presName="parentTextBox" presStyleLbl="node1" presStyleIdx="0" presStyleCnt="2"/>
      <dgm:spPr/>
    </dgm:pt>
    <dgm:pt modelId="{19273D4A-C247-E34D-BE33-B370893C92BB}" type="pres">
      <dgm:prSet presAssocID="{6377CCC8-D02C-4155-AE06-B4AF5C53CB1A}" presName="sp" presStyleCnt="0"/>
      <dgm:spPr/>
    </dgm:pt>
    <dgm:pt modelId="{DE223E2F-D725-0D4B-82D6-BEB4B2176461}" type="pres">
      <dgm:prSet presAssocID="{C8F8C498-B6AB-4ABC-ABE5-E3C04C7A1404}" presName="arrowAndChildren" presStyleCnt="0"/>
      <dgm:spPr/>
    </dgm:pt>
    <dgm:pt modelId="{E22068FE-289F-524C-B555-92AB40CEB9CC}" type="pres">
      <dgm:prSet presAssocID="{C8F8C498-B6AB-4ABC-ABE5-E3C04C7A1404}" presName="parentTextArrow" presStyleLbl="node1" presStyleIdx="1" presStyleCnt="2"/>
      <dgm:spPr/>
    </dgm:pt>
  </dgm:ptLst>
  <dgm:cxnLst>
    <dgm:cxn modelId="{56984518-87C4-1246-A0CD-FC3E942D78A9}" type="presOf" srcId="{C8F8C498-B6AB-4ABC-ABE5-E3C04C7A1404}" destId="{E22068FE-289F-524C-B555-92AB40CEB9CC}" srcOrd="0" destOrd="0" presId="urn:microsoft.com/office/officeart/2005/8/layout/process4"/>
    <dgm:cxn modelId="{D4E5CC32-F49E-4398-A045-A0D7D78E294A}" srcId="{16EEF4CE-B4CD-472E-9BCB-B31D5B19EE2F}" destId="{C8F8C498-B6AB-4ABC-ABE5-E3C04C7A1404}" srcOrd="0" destOrd="0" parTransId="{2B07BFB9-C456-454C-96C7-D1EC3E893A2D}" sibTransId="{6377CCC8-D02C-4155-AE06-B4AF5C53CB1A}"/>
    <dgm:cxn modelId="{4B66C83E-F3D4-E440-81CF-E49ADA85EA84}" type="presOf" srcId="{F2D62A92-E6B0-4CE9-9393-E40D417B449A}" destId="{8C5D5E57-FF88-724A-8725-EBEB0CFCCF5D}" srcOrd="0" destOrd="0" presId="urn:microsoft.com/office/officeart/2005/8/layout/process4"/>
    <dgm:cxn modelId="{CC131E79-61DB-4E08-B948-EEDC3F0634D3}" srcId="{16EEF4CE-B4CD-472E-9BCB-B31D5B19EE2F}" destId="{F2D62A92-E6B0-4CE9-9393-E40D417B449A}" srcOrd="1" destOrd="0" parTransId="{9DFFF7D2-BBFE-4E82-924B-780ABB2901AB}" sibTransId="{4E31BB24-C48C-4D02-8E3E-AB7695753BAA}"/>
    <dgm:cxn modelId="{AE62B5FE-9D21-1F4F-A576-AF2DE63C2D33}" type="presOf" srcId="{16EEF4CE-B4CD-472E-9BCB-B31D5B19EE2F}" destId="{E6F8D4BE-5E3D-1740-A7E3-3AB84F9866D8}" srcOrd="0" destOrd="0" presId="urn:microsoft.com/office/officeart/2005/8/layout/process4"/>
    <dgm:cxn modelId="{9A634055-C02E-4F4A-9ADF-52B592853186}" type="presParOf" srcId="{E6F8D4BE-5E3D-1740-A7E3-3AB84F9866D8}" destId="{27A83D67-8405-774F-8BEE-1EC1AE30889B}" srcOrd="0" destOrd="0" presId="urn:microsoft.com/office/officeart/2005/8/layout/process4"/>
    <dgm:cxn modelId="{E1B69A35-0C03-3747-A0A7-7252AD641897}" type="presParOf" srcId="{27A83D67-8405-774F-8BEE-1EC1AE30889B}" destId="{8C5D5E57-FF88-724A-8725-EBEB0CFCCF5D}" srcOrd="0" destOrd="0" presId="urn:microsoft.com/office/officeart/2005/8/layout/process4"/>
    <dgm:cxn modelId="{64A9AE97-3082-F04E-B4FE-2CDC3F319969}" type="presParOf" srcId="{E6F8D4BE-5E3D-1740-A7E3-3AB84F9866D8}" destId="{19273D4A-C247-E34D-BE33-B370893C92BB}" srcOrd="1" destOrd="0" presId="urn:microsoft.com/office/officeart/2005/8/layout/process4"/>
    <dgm:cxn modelId="{9A6DC20F-2BD3-EC4D-8B22-F2EE7E7BE51C}" type="presParOf" srcId="{E6F8D4BE-5E3D-1740-A7E3-3AB84F9866D8}" destId="{DE223E2F-D725-0D4B-82D6-BEB4B2176461}" srcOrd="2" destOrd="0" presId="urn:microsoft.com/office/officeart/2005/8/layout/process4"/>
    <dgm:cxn modelId="{441B8445-74C1-764C-8AC5-3D863452C3F3}" type="presParOf" srcId="{DE223E2F-D725-0D4B-82D6-BEB4B2176461}" destId="{E22068FE-289F-524C-B555-92AB40CEB9C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142A1-8A51-4B38-A69E-0DA5F315AC59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72B47F-570B-4EF9-AC90-BA40E7732959}">
      <dgm:prSet/>
      <dgm:spPr/>
      <dgm:t>
        <a:bodyPr/>
        <a:lstStyle/>
        <a:p>
          <a:r>
            <a:rPr lang="en-US" b="1" i="0"/>
            <a:t>Purpose</a:t>
          </a:r>
          <a:r>
            <a:rPr lang="en-US" b="0" i="0"/>
            <a:t>:</a:t>
          </a:r>
          <a:endParaRPr lang="en-US"/>
        </a:p>
      </dgm:t>
    </dgm:pt>
    <dgm:pt modelId="{9A372740-3499-47F8-A2FA-869344DD3391}" type="parTrans" cxnId="{F4013BD4-47F2-4C93-8893-E0261FB6628A}">
      <dgm:prSet/>
      <dgm:spPr/>
      <dgm:t>
        <a:bodyPr/>
        <a:lstStyle/>
        <a:p>
          <a:endParaRPr lang="en-US"/>
        </a:p>
      </dgm:t>
    </dgm:pt>
    <dgm:pt modelId="{92077EEE-7822-48FF-BD7E-1E8DDA79FD8A}" type="sibTrans" cxnId="{F4013BD4-47F2-4C93-8893-E0261FB6628A}">
      <dgm:prSet/>
      <dgm:spPr/>
      <dgm:t>
        <a:bodyPr/>
        <a:lstStyle/>
        <a:p>
          <a:endParaRPr lang="en-US"/>
        </a:p>
      </dgm:t>
    </dgm:pt>
    <dgm:pt modelId="{299C5998-8A0D-4B37-8C0B-8FBB2BF96B91}">
      <dgm:prSet/>
      <dgm:spPr/>
      <dgm:t>
        <a:bodyPr/>
        <a:lstStyle/>
        <a:p>
          <a:r>
            <a:rPr lang="en-US" b="0" i="0" dirty="0"/>
            <a:t>Implements the core file system operations, handling functionalities like creating, deleting, and managing files and directories.</a:t>
          </a:r>
          <a:endParaRPr lang="en-US" dirty="0"/>
        </a:p>
      </dgm:t>
    </dgm:pt>
    <dgm:pt modelId="{F5F7B738-0B40-4252-AEDA-9E0198EDD1D3}" type="parTrans" cxnId="{690F3B8E-1D40-4C51-BF60-C7D0184C63AC}">
      <dgm:prSet/>
      <dgm:spPr/>
      <dgm:t>
        <a:bodyPr/>
        <a:lstStyle/>
        <a:p>
          <a:endParaRPr lang="en-US"/>
        </a:p>
      </dgm:t>
    </dgm:pt>
    <dgm:pt modelId="{9638F2A0-E270-4AE7-A21D-08B8B5E31543}" type="sibTrans" cxnId="{690F3B8E-1D40-4C51-BF60-C7D0184C63AC}">
      <dgm:prSet/>
      <dgm:spPr/>
      <dgm:t>
        <a:bodyPr/>
        <a:lstStyle/>
        <a:p>
          <a:endParaRPr lang="en-US"/>
        </a:p>
      </dgm:t>
    </dgm:pt>
    <dgm:pt modelId="{E1B8CE1D-B68E-4E14-AF10-9CDD487F12C2}">
      <dgm:prSet/>
      <dgm:spPr/>
      <dgm:t>
        <a:bodyPr/>
        <a:lstStyle/>
        <a:p>
          <a:r>
            <a:rPr lang="en-US" b="1" i="0"/>
            <a:t>Main Libraries Used</a:t>
          </a:r>
          <a:r>
            <a:rPr lang="en-US" b="0" i="0"/>
            <a:t>:</a:t>
          </a:r>
          <a:endParaRPr lang="en-US"/>
        </a:p>
      </dgm:t>
    </dgm:pt>
    <dgm:pt modelId="{393D8F46-ECD5-4FF6-AC2E-3E430F044C99}" type="parTrans" cxnId="{C64BBF1B-C6AB-45E1-AE6F-49FEBC13C4BE}">
      <dgm:prSet/>
      <dgm:spPr/>
      <dgm:t>
        <a:bodyPr/>
        <a:lstStyle/>
        <a:p>
          <a:endParaRPr lang="en-US"/>
        </a:p>
      </dgm:t>
    </dgm:pt>
    <dgm:pt modelId="{719F0B31-B6F9-42B7-9326-FD9CFC4F4193}" type="sibTrans" cxnId="{C64BBF1B-C6AB-45E1-AE6F-49FEBC13C4BE}">
      <dgm:prSet/>
      <dgm:spPr/>
      <dgm:t>
        <a:bodyPr/>
        <a:lstStyle/>
        <a:p>
          <a:endParaRPr lang="en-US"/>
        </a:p>
      </dgm:t>
    </dgm:pt>
    <dgm:pt modelId="{B5D6B01F-3D6D-4509-8024-F723F7B87B73}">
      <dgm:prSet/>
      <dgm:spPr/>
      <dgm:t>
        <a:bodyPr/>
        <a:lstStyle/>
        <a:p>
          <a:r>
            <a:rPr lang="en-US" b="0" i="0"/>
            <a:t>&lt;filesystem&gt;: For interacting with the file system.</a:t>
          </a:r>
          <a:endParaRPr lang="en-US"/>
        </a:p>
      </dgm:t>
    </dgm:pt>
    <dgm:pt modelId="{EF716B9F-3230-4F34-AE99-3152886C4CC2}" type="parTrans" cxnId="{2B904762-131F-4CCF-A8CD-175E4DF40A69}">
      <dgm:prSet/>
      <dgm:spPr/>
      <dgm:t>
        <a:bodyPr/>
        <a:lstStyle/>
        <a:p>
          <a:endParaRPr lang="en-US"/>
        </a:p>
      </dgm:t>
    </dgm:pt>
    <dgm:pt modelId="{9E1563CC-DC4A-4CE4-A774-F5861380D028}" type="sibTrans" cxnId="{2B904762-131F-4CCF-A8CD-175E4DF40A69}">
      <dgm:prSet/>
      <dgm:spPr/>
      <dgm:t>
        <a:bodyPr/>
        <a:lstStyle/>
        <a:p>
          <a:endParaRPr lang="en-US"/>
        </a:p>
      </dgm:t>
    </dgm:pt>
    <dgm:pt modelId="{33863DF8-F27C-4EDD-B755-6EFCFA640542}">
      <dgm:prSet/>
      <dgm:spPr/>
      <dgm:t>
        <a:bodyPr/>
        <a:lstStyle/>
        <a:p>
          <a:r>
            <a:rPr lang="en-US" b="0" i="0"/>
            <a:t>&lt;sys/stat.h&gt;: To manage file and directory attributes.</a:t>
          </a:r>
          <a:endParaRPr lang="en-US"/>
        </a:p>
      </dgm:t>
    </dgm:pt>
    <dgm:pt modelId="{F3EAE1FB-873F-4F7A-B965-98FE88D92848}" type="parTrans" cxnId="{4E145DE4-8517-42C6-AAD8-69A9176C9981}">
      <dgm:prSet/>
      <dgm:spPr/>
      <dgm:t>
        <a:bodyPr/>
        <a:lstStyle/>
        <a:p>
          <a:endParaRPr lang="en-US"/>
        </a:p>
      </dgm:t>
    </dgm:pt>
    <dgm:pt modelId="{E717CBA7-0F50-4910-A176-E3DAFAA4A7F6}" type="sibTrans" cxnId="{4E145DE4-8517-42C6-AAD8-69A9176C9981}">
      <dgm:prSet/>
      <dgm:spPr/>
      <dgm:t>
        <a:bodyPr/>
        <a:lstStyle/>
        <a:p>
          <a:endParaRPr lang="en-US"/>
        </a:p>
      </dgm:t>
    </dgm:pt>
    <dgm:pt modelId="{BE20713A-D914-46E5-A984-04450FD02BD6}">
      <dgm:prSet/>
      <dgm:spPr/>
      <dgm:t>
        <a:bodyPr/>
        <a:lstStyle/>
        <a:p>
          <a:r>
            <a:rPr lang="en-US" b="1" i="0"/>
            <a:t>Key Functions</a:t>
          </a:r>
          <a:r>
            <a:rPr lang="en-US" b="0" i="0"/>
            <a:t>:</a:t>
          </a:r>
          <a:endParaRPr lang="en-US"/>
        </a:p>
      </dgm:t>
    </dgm:pt>
    <dgm:pt modelId="{DBD68CE8-3282-45CB-8F0D-A0BC0AC926C1}" type="parTrans" cxnId="{85DA266B-1A20-4C3D-B5EB-5C721E2EA89B}">
      <dgm:prSet/>
      <dgm:spPr/>
      <dgm:t>
        <a:bodyPr/>
        <a:lstStyle/>
        <a:p>
          <a:endParaRPr lang="en-US"/>
        </a:p>
      </dgm:t>
    </dgm:pt>
    <dgm:pt modelId="{4C586B55-3C56-4901-A986-9B5034E92ABF}" type="sibTrans" cxnId="{85DA266B-1A20-4C3D-B5EB-5C721E2EA89B}">
      <dgm:prSet/>
      <dgm:spPr/>
      <dgm:t>
        <a:bodyPr/>
        <a:lstStyle/>
        <a:p>
          <a:endParaRPr lang="en-US"/>
        </a:p>
      </dgm:t>
    </dgm:pt>
    <dgm:pt modelId="{08B0BAD7-EDBC-4BB7-AFA5-5C34605347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create_directory</a:t>
          </a:r>
          <a:r>
            <a:rPr lang="en-US" b="0" i="0" dirty="0"/>
            <a:t>: Creates a new directory.</a:t>
          </a:r>
          <a:endParaRPr lang="en-US" dirty="0"/>
        </a:p>
      </dgm:t>
    </dgm:pt>
    <dgm:pt modelId="{56222B2D-B06B-4E32-AAE2-67FC6D838697}" type="parTrans" cxnId="{BB5327C6-5F52-40AB-92DC-490C306F40C4}">
      <dgm:prSet/>
      <dgm:spPr/>
      <dgm:t>
        <a:bodyPr/>
        <a:lstStyle/>
        <a:p>
          <a:endParaRPr lang="en-US"/>
        </a:p>
      </dgm:t>
    </dgm:pt>
    <dgm:pt modelId="{BBFB153B-CD3E-418A-A259-C706E237F132}" type="sibTrans" cxnId="{BB5327C6-5F52-40AB-92DC-490C306F40C4}">
      <dgm:prSet/>
      <dgm:spPr/>
      <dgm:t>
        <a:bodyPr/>
        <a:lstStyle/>
        <a:p>
          <a:endParaRPr lang="en-US"/>
        </a:p>
      </dgm:t>
    </dgm:pt>
    <dgm:pt modelId="{2F02A064-26F0-4446-BE6C-53FECAC0A8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delete_directory</a:t>
          </a:r>
          <a:r>
            <a:rPr lang="en-US" b="0" i="0" dirty="0"/>
            <a:t>: Deletes an existing directory.</a:t>
          </a:r>
          <a:endParaRPr lang="en-US" dirty="0"/>
        </a:p>
      </dgm:t>
    </dgm:pt>
    <dgm:pt modelId="{363B904A-49E8-49B2-B11F-3F43982CF2BD}" type="parTrans" cxnId="{698055D1-B00A-4050-A238-E97323C7AD8F}">
      <dgm:prSet/>
      <dgm:spPr/>
      <dgm:t>
        <a:bodyPr/>
        <a:lstStyle/>
        <a:p>
          <a:endParaRPr lang="en-US"/>
        </a:p>
      </dgm:t>
    </dgm:pt>
    <dgm:pt modelId="{57E2B155-CC91-42BE-85A2-95319657F351}" type="sibTrans" cxnId="{698055D1-B00A-4050-A238-E97323C7AD8F}">
      <dgm:prSet/>
      <dgm:spPr/>
      <dgm:t>
        <a:bodyPr/>
        <a:lstStyle/>
        <a:p>
          <a:endParaRPr lang="en-US"/>
        </a:p>
      </dgm:t>
    </dgm:pt>
    <dgm:pt modelId="{03144154-75A9-4CA3-BEF3-FB5BF40A34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list_directory_contents</a:t>
          </a:r>
          <a:r>
            <a:rPr lang="en-US" b="0" i="0" dirty="0"/>
            <a:t>: Lists all files and subdirectories in a specified directory.</a:t>
          </a:r>
          <a:endParaRPr lang="en-US" dirty="0"/>
        </a:p>
      </dgm:t>
    </dgm:pt>
    <dgm:pt modelId="{F6BD3594-CE84-4542-AD80-531A07425477}" type="parTrans" cxnId="{60C4C274-827A-4CF6-B664-70BFAA39E332}">
      <dgm:prSet/>
      <dgm:spPr/>
      <dgm:t>
        <a:bodyPr/>
        <a:lstStyle/>
        <a:p>
          <a:endParaRPr lang="en-US"/>
        </a:p>
      </dgm:t>
    </dgm:pt>
    <dgm:pt modelId="{28D0D027-8EBD-42FA-986B-DE534CA874C4}" type="sibTrans" cxnId="{60C4C274-827A-4CF6-B664-70BFAA39E332}">
      <dgm:prSet/>
      <dgm:spPr/>
      <dgm:t>
        <a:bodyPr/>
        <a:lstStyle/>
        <a:p>
          <a:endParaRPr lang="en-US"/>
        </a:p>
      </dgm:t>
    </dgm:pt>
    <dgm:pt modelId="{A4686E25-B1C6-4AA9-BD3A-0D459977E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create_file</a:t>
          </a:r>
          <a:r>
            <a:rPr lang="en-US" b="0" i="0" dirty="0"/>
            <a:t>: Creates a new file in a directory.</a:t>
          </a:r>
          <a:endParaRPr lang="en-US" dirty="0"/>
        </a:p>
      </dgm:t>
    </dgm:pt>
    <dgm:pt modelId="{69942AEF-C29E-49A7-8FF8-C68369AFE4F4}" type="parTrans" cxnId="{2491B142-78C5-41A8-90E3-3F2E4A634003}">
      <dgm:prSet/>
      <dgm:spPr/>
      <dgm:t>
        <a:bodyPr/>
        <a:lstStyle/>
        <a:p>
          <a:endParaRPr lang="en-US"/>
        </a:p>
      </dgm:t>
    </dgm:pt>
    <dgm:pt modelId="{71557F81-CC64-4B3C-AD26-F4C92AF97BFD}" type="sibTrans" cxnId="{2491B142-78C5-41A8-90E3-3F2E4A634003}">
      <dgm:prSet/>
      <dgm:spPr/>
      <dgm:t>
        <a:bodyPr/>
        <a:lstStyle/>
        <a:p>
          <a:endParaRPr lang="en-US"/>
        </a:p>
      </dgm:t>
    </dgm:pt>
    <dgm:pt modelId="{D0DB3D29-EA7B-4321-9ACB-0018002C6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delete_file</a:t>
          </a:r>
          <a:r>
            <a:rPr lang="en-US" b="0" i="0" dirty="0"/>
            <a:t>: Deletes a specified file.</a:t>
          </a:r>
          <a:endParaRPr lang="en-US" dirty="0"/>
        </a:p>
      </dgm:t>
    </dgm:pt>
    <dgm:pt modelId="{035DCC50-767F-46A4-94EE-929D2C8A7BA1}" type="parTrans" cxnId="{D4B1FF60-92F3-48FF-B45E-C85E03CA0064}">
      <dgm:prSet/>
      <dgm:spPr/>
      <dgm:t>
        <a:bodyPr/>
        <a:lstStyle/>
        <a:p>
          <a:endParaRPr lang="en-US"/>
        </a:p>
      </dgm:t>
    </dgm:pt>
    <dgm:pt modelId="{BA5C1086-A739-4A4E-BACD-537BD8713B95}" type="sibTrans" cxnId="{D4B1FF60-92F3-48FF-B45E-C85E03CA0064}">
      <dgm:prSet/>
      <dgm:spPr/>
      <dgm:t>
        <a:bodyPr/>
        <a:lstStyle/>
        <a:p>
          <a:endParaRPr lang="en-US"/>
        </a:p>
      </dgm:t>
    </dgm:pt>
    <dgm:pt modelId="{04440DE5-5144-4F6E-AD76-ADC743E7E3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write_to_file</a:t>
          </a:r>
          <a:r>
            <a:rPr lang="en-US" b="0" i="0" dirty="0"/>
            <a:t>: Writes data to a file.</a:t>
          </a:r>
          <a:endParaRPr lang="en-US" dirty="0"/>
        </a:p>
      </dgm:t>
    </dgm:pt>
    <dgm:pt modelId="{CD949FA6-8660-4A7E-8E7A-19B8DCA12F24}" type="parTrans" cxnId="{CB34114D-97A3-4511-A080-2DA0B28F7DB7}">
      <dgm:prSet/>
      <dgm:spPr/>
      <dgm:t>
        <a:bodyPr/>
        <a:lstStyle/>
        <a:p>
          <a:endParaRPr lang="en-US"/>
        </a:p>
      </dgm:t>
    </dgm:pt>
    <dgm:pt modelId="{30F4B97E-4A27-4E26-BA19-00F0801D7615}" type="sibTrans" cxnId="{CB34114D-97A3-4511-A080-2DA0B28F7DB7}">
      <dgm:prSet/>
      <dgm:spPr/>
      <dgm:t>
        <a:bodyPr/>
        <a:lstStyle/>
        <a:p>
          <a:endParaRPr lang="en-US"/>
        </a:p>
      </dgm:t>
    </dgm:pt>
    <dgm:pt modelId="{BAD3733F-0277-4818-BBFB-75007144B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read_file</a:t>
          </a:r>
          <a:r>
            <a:rPr lang="en-US" b="0" i="0" dirty="0"/>
            <a:t>: Reads content from a file.</a:t>
          </a:r>
          <a:endParaRPr lang="en-US" dirty="0"/>
        </a:p>
      </dgm:t>
    </dgm:pt>
    <dgm:pt modelId="{04FB5BA8-57DD-4E8F-AFC8-766ADC497E7F}" type="parTrans" cxnId="{E783CA2C-6C9F-4297-80DC-8313DB475A34}">
      <dgm:prSet/>
      <dgm:spPr/>
      <dgm:t>
        <a:bodyPr/>
        <a:lstStyle/>
        <a:p>
          <a:endParaRPr lang="en-US"/>
        </a:p>
      </dgm:t>
    </dgm:pt>
    <dgm:pt modelId="{DACC8280-8EFB-4C85-9EB4-6FE0C406993D}" type="sibTrans" cxnId="{E783CA2C-6C9F-4297-80DC-8313DB475A34}">
      <dgm:prSet/>
      <dgm:spPr/>
      <dgm:t>
        <a:bodyPr/>
        <a:lstStyle/>
        <a:p>
          <a:endParaRPr lang="en-US"/>
        </a:p>
      </dgm:t>
    </dgm:pt>
    <dgm:pt modelId="{1F42FD3B-4864-45DF-BFBF-0405CFFAD9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change_permissions</a:t>
          </a:r>
          <a:r>
            <a:rPr lang="en-US" b="0" i="0" dirty="0"/>
            <a:t>: Updates file permissions.</a:t>
          </a:r>
          <a:endParaRPr lang="en-US" dirty="0"/>
        </a:p>
      </dgm:t>
    </dgm:pt>
    <dgm:pt modelId="{C2D029A9-DEDA-461E-873E-38B1752C8DD9}" type="parTrans" cxnId="{30C13193-495B-4FBB-934A-93B13502897D}">
      <dgm:prSet/>
      <dgm:spPr/>
      <dgm:t>
        <a:bodyPr/>
        <a:lstStyle/>
        <a:p>
          <a:endParaRPr lang="en-US"/>
        </a:p>
      </dgm:t>
    </dgm:pt>
    <dgm:pt modelId="{EE8F1161-CE32-4DD3-A5AD-5BDC8292D651}" type="sibTrans" cxnId="{30C13193-495B-4FBB-934A-93B13502897D}">
      <dgm:prSet/>
      <dgm:spPr/>
      <dgm:t>
        <a:bodyPr/>
        <a:lstStyle/>
        <a:p>
          <a:endParaRPr lang="en-US"/>
        </a:p>
      </dgm:t>
    </dgm:pt>
    <dgm:pt modelId="{DE922E1A-82BE-4904-8B8E-589AD32F4A16}">
      <dgm:prSet/>
      <dgm:spPr/>
      <dgm:t>
        <a:bodyPr/>
        <a:lstStyle/>
        <a:p>
          <a:r>
            <a:rPr lang="en-US" b="1" i="0"/>
            <a:t>Role in the Project</a:t>
          </a:r>
          <a:r>
            <a:rPr lang="en-US" b="0" i="0"/>
            <a:t>:</a:t>
          </a:r>
          <a:endParaRPr lang="en-US"/>
        </a:p>
      </dgm:t>
    </dgm:pt>
    <dgm:pt modelId="{B8403E3C-689B-433E-8129-7A91708ED380}" type="parTrans" cxnId="{7CE37F8D-5BE1-4C25-AAF3-93BB30B03B70}">
      <dgm:prSet/>
      <dgm:spPr/>
      <dgm:t>
        <a:bodyPr/>
        <a:lstStyle/>
        <a:p>
          <a:endParaRPr lang="en-US"/>
        </a:p>
      </dgm:t>
    </dgm:pt>
    <dgm:pt modelId="{9A640C33-14C3-4D15-B46D-00C320D2199F}" type="sibTrans" cxnId="{7CE37F8D-5BE1-4C25-AAF3-93BB30B03B70}">
      <dgm:prSet/>
      <dgm:spPr/>
      <dgm:t>
        <a:bodyPr/>
        <a:lstStyle/>
        <a:p>
          <a:endParaRPr lang="en-US"/>
        </a:p>
      </dgm:t>
    </dgm:pt>
    <dgm:pt modelId="{47416D3E-4FA8-4C48-A388-F1EF28F85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Acts as the backbone for all file system-related functionalities, enabling the GUI to execute the desired operations seamlessly.</a:t>
          </a:r>
          <a:endParaRPr lang="en-US" dirty="0"/>
        </a:p>
      </dgm:t>
    </dgm:pt>
    <dgm:pt modelId="{2C41E725-A6B6-43D7-9906-8900581DC3E3}" type="parTrans" cxnId="{A3061CB1-036C-44D9-8E65-B347B13DC5AF}">
      <dgm:prSet/>
      <dgm:spPr/>
      <dgm:t>
        <a:bodyPr/>
        <a:lstStyle/>
        <a:p>
          <a:endParaRPr lang="en-US"/>
        </a:p>
      </dgm:t>
    </dgm:pt>
    <dgm:pt modelId="{5148A5A4-DABF-4CAB-942E-50B4E49B5517}" type="sibTrans" cxnId="{A3061CB1-036C-44D9-8E65-B347B13DC5AF}">
      <dgm:prSet/>
      <dgm:spPr/>
      <dgm:t>
        <a:bodyPr/>
        <a:lstStyle/>
        <a:p>
          <a:endParaRPr lang="en-US"/>
        </a:p>
      </dgm:t>
    </dgm:pt>
    <dgm:pt modelId="{2EB71528-652D-8045-B6C7-FD82B32CF5AB}" type="pres">
      <dgm:prSet presAssocID="{A64142A1-8A51-4B38-A69E-0DA5F315AC59}" presName="linear" presStyleCnt="0">
        <dgm:presLayoutVars>
          <dgm:dir/>
          <dgm:animLvl val="lvl"/>
          <dgm:resizeHandles val="exact"/>
        </dgm:presLayoutVars>
      </dgm:prSet>
      <dgm:spPr/>
    </dgm:pt>
    <dgm:pt modelId="{D332DDFE-5A7B-DD4B-A195-36BD168AE449}" type="pres">
      <dgm:prSet presAssocID="{5E72B47F-570B-4EF9-AC90-BA40E7732959}" presName="parentLin" presStyleCnt="0"/>
      <dgm:spPr/>
    </dgm:pt>
    <dgm:pt modelId="{3C0E7E8C-6682-FF45-B658-BECE8E3EA993}" type="pres">
      <dgm:prSet presAssocID="{5E72B47F-570B-4EF9-AC90-BA40E7732959}" presName="parentLeftMargin" presStyleLbl="node1" presStyleIdx="0" presStyleCnt="4"/>
      <dgm:spPr/>
    </dgm:pt>
    <dgm:pt modelId="{A9B0177E-E2CA-AE47-A135-385C326D6BA9}" type="pres">
      <dgm:prSet presAssocID="{5E72B47F-570B-4EF9-AC90-BA40E77329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205E69-A0A0-6545-8652-4C9EAD52FFFE}" type="pres">
      <dgm:prSet presAssocID="{5E72B47F-570B-4EF9-AC90-BA40E7732959}" presName="negativeSpace" presStyleCnt="0"/>
      <dgm:spPr/>
    </dgm:pt>
    <dgm:pt modelId="{A5EE942B-9E8F-F34E-B671-CE4C00DE5F8F}" type="pres">
      <dgm:prSet presAssocID="{5E72B47F-570B-4EF9-AC90-BA40E7732959}" presName="childText" presStyleLbl="conFgAcc1" presStyleIdx="0" presStyleCnt="4">
        <dgm:presLayoutVars>
          <dgm:bulletEnabled val="1"/>
        </dgm:presLayoutVars>
      </dgm:prSet>
      <dgm:spPr/>
    </dgm:pt>
    <dgm:pt modelId="{5D5A32B8-ACF1-C745-BF9E-EC1FB275FC9A}" type="pres">
      <dgm:prSet presAssocID="{92077EEE-7822-48FF-BD7E-1E8DDA79FD8A}" presName="spaceBetweenRectangles" presStyleCnt="0"/>
      <dgm:spPr/>
    </dgm:pt>
    <dgm:pt modelId="{1737FEB5-46DF-7344-9EE8-18C025A73F8F}" type="pres">
      <dgm:prSet presAssocID="{E1B8CE1D-B68E-4E14-AF10-9CDD487F12C2}" presName="parentLin" presStyleCnt="0"/>
      <dgm:spPr/>
    </dgm:pt>
    <dgm:pt modelId="{0C1A69FB-2AC1-0545-B0C4-928C7E96F93B}" type="pres">
      <dgm:prSet presAssocID="{E1B8CE1D-B68E-4E14-AF10-9CDD487F12C2}" presName="parentLeftMargin" presStyleLbl="node1" presStyleIdx="0" presStyleCnt="4"/>
      <dgm:spPr/>
    </dgm:pt>
    <dgm:pt modelId="{CF1575BA-DE94-0342-A7A5-BF33A5F0D353}" type="pres">
      <dgm:prSet presAssocID="{E1B8CE1D-B68E-4E14-AF10-9CDD487F12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BC6A10-A442-BD48-96ED-390BC34ECD5E}" type="pres">
      <dgm:prSet presAssocID="{E1B8CE1D-B68E-4E14-AF10-9CDD487F12C2}" presName="negativeSpace" presStyleCnt="0"/>
      <dgm:spPr/>
    </dgm:pt>
    <dgm:pt modelId="{BD6131CF-9227-074C-85A5-82EB58BCA239}" type="pres">
      <dgm:prSet presAssocID="{E1B8CE1D-B68E-4E14-AF10-9CDD487F12C2}" presName="childText" presStyleLbl="conFgAcc1" presStyleIdx="1" presStyleCnt="4">
        <dgm:presLayoutVars>
          <dgm:bulletEnabled val="1"/>
        </dgm:presLayoutVars>
      </dgm:prSet>
      <dgm:spPr/>
    </dgm:pt>
    <dgm:pt modelId="{7468E0EA-1102-DE4E-9C23-F77478730FB4}" type="pres">
      <dgm:prSet presAssocID="{719F0B31-B6F9-42B7-9326-FD9CFC4F4193}" presName="spaceBetweenRectangles" presStyleCnt="0"/>
      <dgm:spPr/>
    </dgm:pt>
    <dgm:pt modelId="{67C59481-0A72-9C43-8E66-BEA8866BA379}" type="pres">
      <dgm:prSet presAssocID="{BE20713A-D914-46E5-A984-04450FD02BD6}" presName="parentLin" presStyleCnt="0"/>
      <dgm:spPr/>
    </dgm:pt>
    <dgm:pt modelId="{7EB022C6-FCFD-704E-BAD5-B6A0FBAE7DB5}" type="pres">
      <dgm:prSet presAssocID="{BE20713A-D914-46E5-A984-04450FD02BD6}" presName="parentLeftMargin" presStyleLbl="node1" presStyleIdx="1" presStyleCnt="4"/>
      <dgm:spPr/>
    </dgm:pt>
    <dgm:pt modelId="{01E69C2A-216E-DC4C-8C34-FCDF33735876}" type="pres">
      <dgm:prSet presAssocID="{BE20713A-D914-46E5-A984-04450FD02B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5A5B0B-4D32-214F-9B5F-3762D58FDA87}" type="pres">
      <dgm:prSet presAssocID="{BE20713A-D914-46E5-A984-04450FD02BD6}" presName="negativeSpace" presStyleCnt="0"/>
      <dgm:spPr/>
    </dgm:pt>
    <dgm:pt modelId="{3BA0A58D-5BCD-9A44-A236-50927BA7A3EB}" type="pres">
      <dgm:prSet presAssocID="{BE20713A-D914-46E5-A984-04450FD02BD6}" presName="childText" presStyleLbl="conFgAcc1" presStyleIdx="2" presStyleCnt="4">
        <dgm:presLayoutVars>
          <dgm:bulletEnabled val="1"/>
        </dgm:presLayoutVars>
      </dgm:prSet>
      <dgm:spPr/>
    </dgm:pt>
    <dgm:pt modelId="{CBFBD255-9BAB-754C-B811-5338011A2C52}" type="pres">
      <dgm:prSet presAssocID="{4C586B55-3C56-4901-A986-9B5034E92ABF}" presName="spaceBetweenRectangles" presStyleCnt="0"/>
      <dgm:spPr/>
    </dgm:pt>
    <dgm:pt modelId="{3C9FD111-7FD1-DF4C-B53D-375211D23B4B}" type="pres">
      <dgm:prSet presAssocID="{DE922E1A-82BE-4904-8B8E-589AD32F4A16}" presName="parentLin" presStyleCnt="0"/>
      <dgm:spPr/>
    </dgm:pt>
    <dgm:pt modelId="{CA8CF704-F506-2442-BACF-B8C23097E738}" type="pres">
      <dgm:prSet presAssocID="{DE922E1A-82BE-4904-8B8E-589AD32F4A16}" presName="parentLeftMargin" presStyleLbl="node1" presStyleIdx="2" presStyleCnt="4"/>
      <dgm:spPr/>
    </dgm:pt>
    <dgm:pt modelId="{752EAFEE-58CA-D142-A35C-83F41DD01F9E}" type="pres">
      <dgm:prSet presAssocID="{DE922E1A-82BE-4904-8B8E-589AD32F4A1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6D9E66B-5670-2F49-A34C-9BCC91EC4326}" type="pres">
      <dgm:prSet presAssocID="{DE922E1A-82BE-4904-8B8E-589AD32F4A16}" presName="negativeSpace" presStyleCnt="0"/>
      <dgm:spPr/>
    </dgm:pt>
    <dgm:pt modelId="{01B3954E-7339-D340-993E-51148EC4C0C0}" type="pres">
      <dgm:prSet presAssocID="{DE922E1A-82BE-4904-8B8E-589AD32F4A1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996B04-C176-6940-AE6D-279CEC0BA670}" type="presOf" srcId="{04440DE5-5144-4F6E-AD76-ADC743E7E333}" destId="{3BA0A58D-5BCD-9A44-A236-50927BA7A3EB}" srcOrd="0" destOrd="5" presId="urn:microsoft.com/office/officeart/2005/8/layout/list1"/>
    <dgm:cxn modelId="{3AB9E605-6663-C440-8582-B590480C41C3}" type="presOf" srcId="{E1B8CE1D-B68E-4E14-AF10-9CDD487F12C2}" destId="{CF1575BA-DE94-0342-A7A5-BF33A5F0D353}" srcOrd="1" destOrd="0" presId="urn:microsoft.com/office/officeart/2005/8/layout/list1"/>
    <dgm:cxn modelId="{F547770D-B5A9-9445-894E-B4BC0143192B}" type="presOf" srcId="{BAD3733F-0277-4818-BBFB-75007144BBDD}" destId="{3BA0A58D-5BCD-9A44-A236-50927BA7A3EB}" srcOrd="0" destOrd="6" presId="urn:microsoft.com/office/officeart/2005/8/layout/list1"/>
    <dgm:cxn modelId="{1BBAB612-23CB-BF40-B2A2-8E1AC410BAC3}" type="presOf" srcId="{BE20713A-D914-46E5-A984-04450FD02BD6}" destId="{7EB022C6-FCFD-704E-BAD5-B6A0FBAE7DB5}" srcOrd="0" destOrd="0" presId="urn:microsoft.com/office/officeart/2005/8/layout/list1"/>
    <dgm:cxn modelId="{4BCFE213-FD9A-F742-879C-34C5D8B4A549}" type="presOf" srcId="{DE922E1A-82BE-4904-8B8E-589AD32F4A16}" destId="{CA8CF704-F506-2442-BACF-B8C23097E738}" srcOrd="0" destOrd="0" presId="urn:microsoft.com/office/officeart/2005/8/layout/list1"/>
    <dgm:cxn modelId="{C64BBF1B-C6AB-45E1-AE6F-49FEBC13C4BE}" srcId="{A64142A1-8A51-4B38-A69E-0DA5F315AC59}" destId="{E1B8CE1D-B68E-4E14-AF10-9CDD487F12C2}" srcOrd="1" destOrd="0" parTransId="{393D8F46-ECD5-4FF6-AC2E-3E430F044C99}" sibTransId="{719F0B31-B6F9-42B7-9326-FD9CFC4F4193}"/>
    <dgm:cxn modelId="{E783CA2C-6C9F-4297-80DC-8313DB475A34}" srcId="{BE20713A-D914-46E5-A984-04450FD02BD6}" destId="{BAD3733F-0277-4818-BBFB-75007144BBDD}" srcOrd="6" destOrd="0" parTransId="{04FB5BA8-57DD-4E8F-AFC8-766ADC497E7F}" sibTransId="{DACC8280-8EFB-4C85-9EB4-6FE0C406993D}"/>
    <dgm:cxn modelId="{7F071638-732A-0B40-911B-AC526CFDF6C4}" type="presOf" srcId="{2F02A064-26F0-4446-BE6C-53FECAC0A855}" destId="{3BA0A58D-5BCD-9A44-A236-50927BA7A3EB}" srcOrd="0" destOrd="1" presId="urn:microsoft.com/office/officeart/2005/8/layout/list1"/>
    <dgm:cxn modelId="{D4B1FF60-92F3-48FF-B45E-C85E03CA0064}" srcId="{BE20713A-D914-46E5-A984-04450FD02BD6}" destId="{D0DB3D29-EA7B-4321-9ACB-0018002C6FB4}" srcOrd="4" destOrd="0" parTransId="{035DCC50-767F-46A4-94EE-929D2C8A7BA1}" sibTransId="{BA5C1086-A739-4A4E-BACD-537BD8713B95}"/>
    <dgm:cxn modelId="{2B904762-131F-4CCF-A8CD-175E4DF40A69}" srcId="{E1B8CE1D-B68E-4E14-AF10-9CDD487F12C2}" destId="{B5D6B01F-3D6D-4509-8024-F723F7B87B73}" srcOrd="0" destOrd="0" parTransId="{EF716B9F-3230-4F34-AE99-3152886C4CC2}" sibTransId="{9E1563CC-DC4A-4CE4-A774-F5861380D028}"/>
    <dgm:cxn modelId="{2491B142-78C5-41A8-90E3-3F2E4A634003}" srcId="{BE20713A-D914-46E5-A984-04450FD02BD6}" destId="{A4686E25-B1C6-4AA9-BD3A-0D459977E786}" srcOrd="3" destOrd="0" parTransId="{69942AEF-C29E-49A7-8FF8-C68369AFE4F4}" sibTransId="{71557F81-CC64-4B3C-AD26-F4C92AF97BFD}"/>
    <dgm:cxn modelId="{85DA266B-1A20-4C3D-B5EB-5C721E2EA89B}" srcId="{A64142A1-8A51-4B38-A69E-0DA5F315AC59}" destId="{BE20713A-D914-46E5-A984-04450FD02BD6}" srcOrd="2" destOrd="0" parTransId="{DBD68CE8-3282-45CB-8F0D-A0BC0AC926C1}" sibTransId="{4C586B55-3C56-4901-A986-9B5034E92ABF}"/>
    <dgm:cxn modelId="{CB34114D-97A3-4511-A080-2DA0B28F7DB7}" srcId="{BE20713A-D914-46E5-A984-04450FD02BD6}" destId="{04440DE5-5144-4F6E-AD76-ADC743E7E333}" srcOrd="5" destOrd="0" parTransId="{CD949FA6-8660-4A7E-8E7A-19B8DCA12F24}" sibTransId="{30F4B97E-4A27-4E26-BA19-00F0801D7615}"/>
    <dgm:cxn modelId="{09B70673-F5B8-A446-9DBF-DDCB8E2DD9F0}" type="presOf" srcId="{5E72B47F-570B-4EF9-AC90-BA40E7732959}" destId="{A9B0177E-E2CA-AE47-A135-385C326D6BA9}" srcOrd="1" destOrd="0" presId="urn:microsoft.com/office/officeart/2005/8/layout/list1"/>
    <dgm:cxn modelId="{1ED4B753-8BBE-D146-8D59-00082E6F2762}" type="presOf" srcId="{33863DF8-F27C-4EDD-B755-6EFCFA640542}" destId="{BD6131CF-9227-074C-85A5-82EB58BCA239}" srcOrd="0" destOrd="1" presId="urn:microsoft.com/office/officeart/2005/8/layout/list1"/>
    <dgm:cxn modelId="{6343F573-7E7F-454A-969C-9AF3C1A30D77}" type="presOf" srcId="{299C5998-8A0D-4B37-8C0B-8FBB2BF96B91}" destId="{A5EE942B-9E8F-F34E-B671-CE4C00DE5F8F}" srcOrd="0" destOrd="0" presId="urn:microsoft.com/office/officeart/2005/8/layout/list1"/>
    <dgm:cxn modelId="{60C4C274-827A-4CF6-B664-70BFAA39E332}" srcId="{BE20713A-D914-46E5-A984-04450FD02BD6}" destId="{03144154-75A9-4CA3-BEF3-FB5BF40A347D}" srcOrd="2" destOrd="0" parTransId="{F6BD3594-CE84-4542-AD80-531A07425477}" sibTransId="{28D0D027-8EBD-42FA-986B-DE534CA874C4}"/>
    <dgm:cxn modelId="{7AA74876-7B33-AE40-8F31-719438EAA2AE}" type="presOf" srcId="{5E72B47F-570B-4EF9-AC90-BA40E7732959}" destId="{3C0E7E8C-6682-FF45-B658-BECE8E3EA993}" srcOrd="0" destOrd="0" presId="urn:microsoft.com/office/officeart/2005/8/layout/list1"/>
    <dgm:cxn modelId="{1FAFE687-2D9C-3843-A531-E73F2073CF87}" type="presOf" srcId="{A64142A1-8A51-4B38-A69E-0DA5F315AC59}" destId="{2EB71528-652D-8045-B6C7-FD82B32CF5AB}" srcOrd="0" destOrd="0" presId="urn:microsoft.com/office/officeart/2005/8/layout/list1"/>
    <dgm:cxn modelId="{7CE37F8D-5BE1-4C25-AAF3-93BB30B03B70}" srcId="{A64142A1-8A51-4B38-A69E-0DA5F315AC59}" destId="{DE922E1A-82BE-4904-8B8E-589AD32F4A16}" srcOrd="3" destOrd="0" parTransId="{B8403E3C-689B-433E-8129-7A91708ED380}" sibTransId="{9A640C33-14C3-4D15-B46D-00C320D2199F}"/>
    <dgm:cxn modelId="{690F3B8E-1D40-4C51-BF60-C7D0184C63AC}" srcId="{5E72B47F-570B-4EF9-AC90-BA40E7732959}" destId="{299C5998-8A0D-4B37-8C0B-8FBB2BF96B91}" srcOrd="0" destOrd="0" parTransId="{F5F7B738-0B40-4252-AEDA-9E0198EDD1D3}" sibTransId="{9638F2A0-E270-4AE7-A21D-08B8B5E31543}"/>
    <dgm:cxn modelId="{AE8B7E90-359E-D843-B325-EB0B0180A098}" type="presOf" srcId="{47416D3E-4FA8-4C48-A388-F1EF28F85C17}" destId="{01B3954E-7339-D340-993E-51148EC4C0C0}" srcOrd="0" destOrd="0" presId="urn:microsoft.com/office/officeart/2005/8/layout/list1"/>
    <dgm:cxn modelId="{30C13193-495B-4FBB-934A-93B13502897D}" srcId="{BE20713A-D914-46E5-A984-04450FD02BD6}" destId="{1F42FD3B-4864-45DF-BFBF-0405CFFAD935}" srcOrd="7" destOrd="0" parTransId="{C2D029A9-DEDA-461E-873E-38B1752C8DD9}" sibTransId="{EE8F1161-CE32-4DD3-A5AD-5BDC8292D651}"/>
    <dgm:cxn modelId="{0FA8C89C-51AB-AB4B-A205-E4A454376590}" type="presOf" srcId="{D0DB3D29-EA7B-4321-9ACB-0018002C6FB4}" destId="{3BA0A58D-5BCD-9A44-A236-50927BA7A3EB}" srcOrd="0" destOrd="4" presId="urn:microsoft.com/office/officeart/2005/8/layout/list1"/>
    <dgm:cxn modelId="{8A85739F-15F3-6642-B835-52350A1F90B5}" type="presOf" srcId="{BE20713A-D914-46E5-A984-04450FD02BD6}" destId="{01E69C2A-216E-DC4C-8C34-FCDF33735876}" srcOrd="1" destOrd="0" presId="urn:microsoft.com/office/officeart/2005/8/layout/list1"/>
    <dgm:cxn modelId="{38E18AAD-1AA9-E045-B6CC-DC62C1BD51D9}" type="presOf" srcId="{DE922E1A-82BE-4904-8B8E-589AD32F4A16}" destId="{752EAFEE-58CA-D142-A35C-83F41DD01F9E}" srcOrd="1" destOrd="0" presId="urn:microsoft.com/office/officeart/2005/8/layout/list1"/>
    <dgm:cxn modelId="{A3061CB1-036C-44D9-8E65-B347B13DC5AF}" srcId="{DE922E1A-82BE-4904-8B8E-589AD32F4A16}" destId="{47416D3E-4FA8-4C48-A388-F1EF28F85C17}" srcOrd="0" destOrd="0" parTransId="{2C41E725-A6B6-43D7-9906-8900581DC3E3}" sibTransId="{5148A5A4-DABF-4CAB-942E-50B4E49B5517}"/>
    <dgm:cxn modelId="{AE5B2BB5-2187-7C4F-9EEA-570F0D7DB637}" type="presOf" srcId="{E1B8CE1D-B68E-4E14-AF10-9CDD487F12C2}" destId="{0C1A69FB-2AC1-0545-B0C4-928C7E96F93B}" srcOrd="0" destOrd="0" presId="urn:microsoft.com/office/officeart/2005/8/layout/list1"/>
    <dgm:cxn modelId="{7B7400C4-707E-B84C-837E-55333B71EBD5}" type="presOf" srcId="{1F42FD3B-4864-45DF-BFBF-0405CFFAD935}" destId="{3BA0A58D-5BCD-9A44-A236-50927BA7A3EB}" srcOrd="0" destOrd="7" presId="urn:microsoft.com/office/officeart/2005/8/layout/list1"/>
    <dgm:cxn modelId="{BB5327C6-5F52-40AB-92DC-490C306F40C4}" srcId="{BE20713A-D914-46E5-A984-04450FD02BD6}" destId="{08B0BAD7-EDBC-4BB7-AFA5-5C34605347F0}" srcOrd="0" destOrd="0" parTransId="{56222B2D-B06B-4E32-AAE2-67FC6D838697}" sibTransId="{BBFB153B-CD3E-418A-A259-C706E237F132}"/>
    <dgm:cxn modelId="{8B6075C6-50C6-8B46-B71B-7074C6DF96C9}" type="presOf" srcId="{A4686E25-B1C6-4AA9-BD3A-0D459977E786}" destId="{3BA0A58D-5BCD-9A44-A236-50927BA7A3EB}" srcOrd="0" destOrd="3" presId="urn:microsoft.com/office/officeart/2005/8/layout/list1"/>
    <dgm:cxn modelId="{698055D1-B00A-4050-A238-E97323C7AD8F}" srcId="{BE20713A-D914-46E5-A984-04450FD02BD6}" destId="{2F02A064-26F0-4446-BE6C-53FECAC0A855}" srcOrd="1" destOrd="0" parTransId="{363B904A-49E8-49B2-B11F-3F43982CF2BD}" sibTransId="{57E2B155-CC91-42BE-85A2-95319657F351}"/>
    <dgm:cxn modelId="{F4013BD4-47F2-4C93-8893-E0261FB6628A}" srcId="{A64142A1-8A51-4B38-A69E-0DA5F315AC59}" destId="{5E72B47F-570B-4EF9-AC90-BA40E7732959}" srcOrd="0" destOrd="0" parTransId="{9A372740-3499-47F8-A2FA-869344DD3391}" sibTransId="{92077EEE-7822-48FF-BD7E-1E8DDA79FD8A}"/>
    <dgm:cxn modelId="{5914A1DC-6568-364F-8883-E54356C2F61B}" type="presOf" srcId="{08B0BAD7-EDBC-4BB7-AFA5-5C34605347F0}" destId="{3BA0A58D-5BCD-9A44-A236-50927BA7A3EB}" srcOrd="0" destOrd="0" presId="urn:microsoft.com/office/officeart/2005/8/layout/list1"/>
    <dgm:cxn modelId="{4C0FC0E1-63C2-DE42-8FA5-DE2F11FF7E45}" type="presOf" srcId="{B5D6B01F-3D6D-4509-8024-F723F7B87B73}" destId="{BD6131CF-9227-074C-85A5-82EB58BCA239}" srcOrd="0" destOrd="0" presId="urn:microsoft.com/office/officeart/2005/8/layout/list1"/>
    <dgm:cxn modelId="{4E145DE4-8517-42C6-AAD8-69A9176C9981}" srcId="{E1B8CE1D-B68E-4E14-AF10-9CDD487F12C2}" destId="{33863DF8-F27C-4EDD-B755-6EFCFA640542}" srcOrd="1" destOrd="0" parTransId="{F3EAE1FB-873F-4F7A-B965-98FE88D92848}" sibTransId="{E717CBA7-0F50-4910-A176-E3DAFAA4A7F6}"/>
    <dgm:cxn modelId="{87366CE8-7127-CC4A-9F41-1731ED99CBA7}" type="presOf" srcId="{03144154-75A9-4CA3-BEF3-FB5BF40A347D}" destId="{3BA0A58D-5BCD-9A44-A236-50927BA7A3EB}" srcOrd="0" destOrd="2" presId="urn:microsoft.com/office/officeart/2005/8/layout/list1"/>
    <dgm:cxn modelId="{0F799135-3D74-2A4E-8034-875D49935A14}" type="presParOf" srcId="{2EB71528-652D-8045-B6C7-FD82B32CF5AB}" destId="{D332DDFE-5A7B-DD4B-A195-36BD168AE449}" srcOrd="0" destOrd="0" presId="urn:microsoft.com/office/officeart/2005/8/layout/list1"/>
    <dgm:cxn modelId="{427A692D-0B6F-A646-B8E1-28C1C0FFC154}" type="presParOf" srcId="{D332DDFE-5A7B-DD4B-A195-36BD168AE449}" destId="{3C0E7E8C-6682-FF45-B658-BECE8E3EA993}" srcOrd="0" destOrd="0" presId="urn:microsoft.com/office/officeart/2005/8/layout/list1"/>
    <dgm:cxn modelId="{110325F6-A57B-A848-A9F8-B736DFA0704B}" type="presParOf" srcId="{D332DDFE-5A7B-DD4B-A195-36BD168AE449}" destId="{A9B0177E-E2CA-AE47-A135-385C326D6BA9}" srcOrd="1" destOrd="0" presId="urn:microsoft.com/office/officeart/2005/8/layout/list1"/>
    <dgm:cxn modelId="{04AFF8FB-4B60-2B4C-8F78-3E2A16622C77}" type="presParOf" srcId="{2EB71528-652D-8045-B6C7-FD82B32CF5AB}" destId="{37205E69-A0A0-6545-8652-4C9EAD52FFFE}" srcOrd="1" destOrd="0" presId="urn:microsoft.com/office/officeart/2005/8/layout/list1"/>
    <dgm:cxn modelId="{70F715C6-A9E5-F245-A2A0-6FD2BD2F907E}" type="presParOf" srcId="{2EB71528-652D-8045-B6C7-FD82B32CF5AB}" destId="{A5EE942B-9E8F-F34E-B671-CE4C00DE5F8F}" srcOrd="2" destOrd="0" presId="urn:microsoft.com/office/officeart/2005/8/layout/list1"/>
    <dgm:cxn modelId="{ABCAEA24-56B1-DB4B-81E0-276684CC210F}" type="presParOf" srcId="{2EB71528-652D-8045-B6C7-FD82B32CF5AB}" destId="{5D5A32B8-ACF1-C745-BF9E-EC1FB275FC9A}" srcOrd="3" destOrd="0" presId="urn:microsoft.com/office/officeart/2005/8/layout/list1"/>
    <dgm:cxn modelId="{75F2C249-A213-5247-8D14-A5CA20A4FC35}" type="presParOf" srcId="{2EB71528-652D-8045-B6C7-FD82B32CF5AB}" destId="{1737FEB5-46DF-7344-9EE8-18C025A73F8F}" srcOrd="4" destOrd="0" presId="urn:microsoft.com/office/officeart/2005/8/layout/list1"/>
    <dgm:cxn modelId="{21A4C1F3-886D-914A-9295-0FE69B647368}" type="presParOf" srcId="{1737FEB5-46DF-7344-9EE8-18C025A73F8F}" destId="{0C1A69FB-2AC1-0545-B0C4-928C7E96F93B}" srcOrd="0" destOrd="0" presId="urn:microsoft.com/office/officeart/2005/8/layout/list1"/>
    <dgm:cxn modelId="{62EB7A46-F170-7246-B661-3A2E3B2B3AE2}" type="presParOf" srcId="{1737FEB5-46DF-7344-9EE8-18C025A73F8F}" destId="{CF1575BA-DE94-0342-A7A5-BF33A5F0D353}" srcOrd="1" destOrd="0" presId="urn:microsoft.com/office/officeart/2005/8/layout/list1"/>
    <dgm:cxn modelId="{203B1981-CB07-0C41-93B4-A93F72C2AC00}" type="presParOf" srcId="{2EB71528-652D-8045-B6C7-FD82B32CF5AB}" destId="{1ABC6A10-A442-BD48-96ED-390BC34ECD5E}" srcOrd="5" destOrd="0" presId="urn:microsoft.com/office/officeart/2005/8/layout/list1"/>
    <dgm:cxn modelId="{70680CA3-16A0-1341-AEBF-F8ACD1BA9322}" type="presParOf" srcId="{2EB71528-652D-8045-B6C7-FD82B32CF5AB}" destId="{BD6131CF-9227-074C-85A5-82EB58BCA239}" srcOrd="6" destOrd="0" presId="urn:microsoft.com/office/officeart/2005/8/layout/list1"/>
    <dgm:cxn modelId="{175C3B7B-F1B8-A242-8656-5AF463CA815C}" type="presParOf" srcId="{2EB71528-652D-8045-B6C7-FD82B32CF5AB}" destId="{7468E0EA-1102-DE4E-9C23-F77478730FB4}" srcOrd="7" destOrd="0" presId="urn:microsoft.com/office/officeart/2005/8/layout/list1"/>
    <dgm:cxn modelId="{0B48C26C-D14F-0E41-949B-E460E09714DC}" type="presParOf" srcId="{2EB71528-652D-8045-B6C7-FD82B32CF5AB}" destId="{67C59481-0A72-9C43-8E66-BEA8866BA379}" srcOrd="8" destOrd="0" presId="urn:microsoft.com/office/officeart/2005/8/layout/list1"/>
    <dgm:cxn modelId="{FD60B50A-262E-ED43-B7D6-A0B569136D59}" type="presParOf" srcId="{67C59481-0A72-9C43-8E66-BEA8866BA379}" destId="{7EB022C6-FCFD-704E-BAD5-B6A0FBAE7DB5}" srcOrd="0" destOrd="0" presId="urn:microsoft.com/office/officeart/2005/8/layout/list1"/>
    <dgm:cxn modelId="{EE16A458-430E-7248-A14A-DCFF64377955}" type="presParOf" srcId="{67C59481-0A72-9C43-8E66-BEA8866BA379}" destId="{01E69C2A-216E-DC4C-8C34-FCDF33735876}" srcOrd="1" destOrd="0" presId="urn:microsoft.com/office/officeart/2005/8/layout/list1"/>
    <dgm:cxn modelId="{B8F69B6C-FC27-CF4A-8D65-ED5B21FA4A19}" type="presParOf" srcId="{2EB71528-652D-8045-B6C7-FD82B32CF5AB}" destId="{D85A5B0B-4D32-214F-9B5F-3762D58FDA87}" srcOrd="9" destOrd="0" presId="urn:microsoft.com/office/officeart/2005/8/layout/list1"/>
    <dgm:cxn modelId="{4BB55D5C-16DD-3A4E-B32B-DD1BBAB8E7A2}" type="presParOf" srcId="{2EB71528-652D-8045-B6C7-FD82B32CF5AB}" destId="{3BA0A58D-5BCD-9A44-A236-50927BA7A3EB}" srcOrd="10" destOrd="0" presId="urn:microsoft.com/office/officeart/2005/8/layout/list1"/>
    <dgm:cxn modelId="{F22826B9-D166-5447-A7BA-17BF6DC23645}" type="presParOf" srcId="{2EB71528-652D-8045-B6C7-FD82B32CF5AB}" destId="{CBFBD255-9BAB-754C-B811-5338011A2C52}" srcOrd="11" destOrd="0" presId="urn:microsoft.com/office/officeart/2005/8/layout/list1"/>
    <dgm:cxn modelId="{CD06AA7A-2734-B048-84FB-5AF1835ED1FC}" type="presParOf" srcId="{2EB71528-652D-8045-B6C7-FD82B32CF5AB}" destId="{3C9FD111-7FD1-DF4C-B53D-375211D23B4B}" srcOrd="12" destOrd="0" presId="urn:microsoft.com/office/officeart/2005/8/layout/list1"/>
    <dgm:cxn modelId="{765C58A0-1C99-3A43-9223-59B20E64E77D}" type="presParOf" srcId="{3C9FD111-7FD1-DF4C-B53D-375211D23B4B}" destId="{CA8CF704-F506-2442-BACF-B8C23097E738}" srcOrd="0" destOrd="0" presId="urn:microsoft.com/office/officeart/2005/8/layout/list1"/>
    <dgm:cxn modelId="{ADF71364-FA80-6749-89D2-6621AFB563AC}" type="presParOf" srcId="{3C9FD111-7FD1-DF4C-B53D-375211D23B4B}" destId="{752EAFEE-58CA-D142-A35C-83F41DD01F9E}" srcOrd="1" destOrd="0" presId="urn:microsoft.com/office/officeart/2005/8/layout/list1"/>
    <dgm:cxn modelId="{CBC8B76D-0A8D-3240-BB4A-7FFB55B1ADAA}" type="presParOf" srcId="{2EB71528-652D-8045-B6C7-FD82B32CF5AB}" destId="{F6D9E66B-5670-2F49-A34C-9BCC91EC4326}" srcOrd="13" destOrd="0" presId="urn:microsoft.com/office/officeart/2005/8/layout/list1"/>
    <dgm:cxn modelId="{971BB3A3-4BAE-F24F-92C2-453FBD90A3DA}" type="presParOf" srcId="{2EB71528-652D-8045-B6C7-FD82B32CF5AB}" destId="{01B3954E-7339-D340-993E-51148EC4C0C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7C01B3-FE5F-4F8F-9E04-641744F6CA1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499DA7-65FA-45FA-BCD5-B6BD774881BD}">
      <dgm:prSet/>
      <dgm:spPr/>
      <dgm:t>
        <a:bodyPr/>
        <a:lstStyle/>
        <a:p>
          <a:r>
            <a:rPr lang="en-US" dirty="0"/>
            <a:t>Sets up the graphical interface using Dear </a:t>
          </a:r>
          <a:r>
            <a:rPr lang="en-US" dirty="0" err="1"/>
            <a:t>ImGui</a:t>
          </a:r>
          <a:r>
            <a:rPr lang="en-US" dirty="0"/>
            <a:t>:</a:t>
          </a:r>
        </a:p>
      </dgm:t>
    </dgm:pt>
    <dgm:pt modelId="{8ED24A33-C64A-4A90-A561-FDE7E2D0A97C}" type="parTrans" cxnId="{FCE0D52C-863B-4D39-9417-978874CAAB94}">
      <dgm:prSet/>
      <dgm:spPr/>
      <dgm:t>
        <a:bodyPr/>
        <a:lstStyle/>
        <a:p>
          <a:endParaRPr lang="en-US"/>
        </a:p>
      </dgm:t>
    </dgm:pt>
    <dgm:pt modelId="{C95111AB-DC46-4649-A251-FA5AEAE0CCC3}" type="sibTrans" cxnId="{FCE0D52C-863B-4D39-9417-978874CAAB94}">
      <dgm:prSet/>
      <dgm:spPr/>
      <dgm:t>
        <a:bodyPr/>
        <a:lstStyle/>
        <a:p>
          <a:endParaRPr lang="en-US"/>
        </a:p>
      </dgm:t>
    </dgm:pt>
    <dgm:pt modelId="{8169B141-B167-4FDA-8039-B7E27B532070}">
      <dgm:prSet/>
      <dgm:spPr/>
      <dgm:t>
        <a:bodyPr/>
        <a:lstStyle/>
        <a:p>
          <a:r>
            <a:rPr lang="en-US" dirty="0"/>
            <a:t>Includes libraries for GUI functionality (</a:t>
          </a:r>
          <a:r>
            <a:rPr lang="en-US" dirty="0" err="1"/>
            <a:t>imgui.h</a:t>
          </a:r>
          <a:r>
            <a:rPr lang="en-US" dirty="0"/>
            <a:t>, etc.)</a:t>
          </a:r>
        </a:p>
      </dgm:t>
    </dgm:pt>
    <dgm:pt modelId="{A3000249-835A-4118-9DDE-DE5CD6A1FBFA}" type="parTrans" cxnId="{40D4FFD9-E230-45B8-A843-1928197E367A}">
      <dgm:prSet/>
      <dgm:spPr/>
      <dgm:t>
        <a:bodyPr/>
        <a:lstStyle/>
        <a:p>
          <a:endParaRPr lang="en-US"/>
        </a:p>
      </dgm:t>
    </dgm:pt>
    <dgm:pt modelId="{788E8DA5-9417-4CA7-904E-C6E26E1295F3}" type="sibTrans" cxnId="{40D4FFD9-E230-45B8-A843-1928197E367A}">
      <dgm:prSet/>
      <dgm:spPr/>
      <dgm:t>
        <a:bodyPr/>
        <a:lstStyle/>
        <a:p>
          <a:endParaRPr lang="en-US"/>
        </a:p>
      </dgm:t>
    </dgm:pt>
    <dgm:pt modelId="{FA1F71FD-22FE-4EED-AA4B-22D7350906AA}">
      <dgm:prSet/>
      <dgm:spPr/>
      <dgm:t>
        <a:bodyPr/>
        <a:lstStyle/>
        <a:p>
          <a:r>
            <a:rPr lang="en-US" dirty="0"/>
            <a:t>Provides an interactive GUI for file system operations:</a:t>
          </a:r>
        </a:p>
      </dgm:t>
    </dgm:pt>
    <dgm:pt modelId="{57E5AA52-7221-4693-B4E4-BF97A0D88B6B}" type="parTrans" cxnId="{0BDEFBF6-4CB8-49C4-B2C8-3627702BA47A}">
      <dgm:prSet/>
      <dgm:spPr/>
      <dgm:t>
        <a:bodyPr/>
        <a:lstStyle/>
        <a:p>
          <a:endParaRPr lang="en-US"/>
        </a:p>
      </dgm:t>
    </dgm:pt>
    <dgm:pt modelId="{876776B2-AFDD-4382-B53A-A4516DB71235}" type="sibTrans" cxnId="{0BDEFBF6-4CB8-49C4-B2C8-3627702BA47A}">
      <dgm:prSet/>
      <dgm:spPr/>
      <dgm:t>
        <a:bodyPr/>
        <a:lstStyle/>
        <a:p>
          <a:endParaRPr lang="en-US"/>
        </a:p>
      </dgm:t>
    </dgm:pt>
    <dgm:pt modelId="{ADEC1D00-3D2F-40BE-A697-39C208DFC05F}">
      <dgm:prSet/>
      <dgm:spPr/>
      <dgm:t>
        <a:bodyPr/>
        <a:lstStyle/>
        <a:p>
          <a:r>
            <a:rPr lang="en-US" dirty="0"/>
            <a:t>Creating files</a:t>
          </a:r>
        </a:p>
      </dgm:t>
    </dgm:pt>
    <dgm:pt modelId="{3F022D42-FE9D-4606-93C6-02D9C1EE8FFD}" type="parTrans" cxnId="{2B3B9D0B-A9B8-4811-BCE6-7D962322C12E}">
      <dgm:prSet/>
      <dgm:spPr/>
      <dgm:t>
        <a:bodyPr/>
        <a:lstStyle/>
        <a:p>
          <a:endParaRPr lang="en-US"/>
        </a:p>
      </dgm:t>
    </dgm:pt>
    <dgm:pt modelId="{C46BB233-4B28-4974-8BAE-F2255E6943C9}" type="sibTrans" cxnId="{2B3B9D0B-A9B8-4811-BCE6-7D962322C12E}">
      <dgm:prSet/>
      <dgm:spPr/>
      <dgm:t>
        <a:bodyPr/>
        <a:lstStyle/>
        <a:p>
          <a:endParaRPr lang="en-US"/>
        </a:p>
      </dgm:t>
    </dgm:pt>
    <dgm:pt modelId="{C49C0006-F091-455E-B281-BAB5B6734DC4}">
      <dgm:prSet/>
      <dgm:spPr/>
      <dgm:t>
        <a:bodyPr/>
        <a:lstStyle/>
        <a:p>
          <a:r>
            <a:rPr lang="en-US" dirty="0"/>
            <a:t>Deleting files</a:t>
          </a:r>
        </a:p>
      </dgm:t>
    </dgm:pt>
    <dgm:pt modelId="{A339F5BD-A695-41EB-A7CD-0F1A90EDAAC3}" type="parTrans" cxnId="{10191A9C-246C-4CAC-B1B8-BB71A01E6D35}">
      <dgm:prSet/>
      <dgm:spPr/>
      <dgm:t>
        <a:bodyPr/>
        <a:lstStyle/>
        <a:p>
          <a:endParaRPr lang="en-US"/>
        </a:p>
      </dgm:t>
    </dgm:pt>
    <dgm:pt modelId="{7775AA0D-8302-4289-8385-B5DDBADDDB95}" type="sibTrans" cxnId="{10191A9C-246C-4CAC-B1B8-BB71A01E6D35}">
      <dgm:prSet/>
      <dgm:spPr/>
      <dgm:t>
        <a:bodyPr/>
        <a:lstStyle/>
        <a:p>
          <a:endParaRPr lang="en-US"/>
        </a:p>
      </dgm:t>
    </dgm:pt>
    <dgm:pt modelId="{8D7001A6-463D-412E-B2A4-CCB7EF0F0447}">
      <dgm:prSet/>
      <dgm:spPr/>
      <dgm:t>
        <a:bodyPr/>
        <a:lstStyle/>
        <a:p>
          <a:r>
            <a:rPr lang="en-US" dirty="0"/>
            <a:t>Reading files</a:t>
          </a:r>
        </a:p>
      </dgm:t>
    </dgm:pt>
    <dgm:pt modelId="{D5B07F97-556C-4FA7-B201-D763D8C55D6C}" type="parTrans" cxnId="{7A394AC1-3557-4F30-93F4-A9785B69DA52}">
      <dgm:prSet/>
      <dgm:spPr/>
      <dgm:t>
        <a:bodyPr/>
        <a:lstStyle/>
        <a:p>
          <a:endParaRPr lang="en-US"/>
        </a:p>
      </dgm:t>
    </dgm:pt>
    <dgm:pt modelId="{883C5FDD-7DE9-4F13-BE9C-A2BA568DB30E}" type="sibTrans" cxnId="{7A394AC1-3557-4F30-93F4-A9785B69DA52}">
      <dgm:prSet/>
      <dgm:spPr/>
      <dgm:t>
        <a:bodyPr/>
        <a:lstStyle/>
        <a:p>
          <a:endParaRPr lang="en-US"/>
        </a:p>
      </dgm:t>
    </dgm:pt>
    <dgm:pt modelId="{A20FA5C1-A0CF-4301-A703-D62E2971220B}">
      <dgm:prSet/>
      <dgm:spPr/>
      <dgm:t>
        <a:bodyPr/>
        <a:lstStyle/>
        <a:p>
          <a:r>
            <a:rPr lang="en-US" dirty="0"/>
            <a:t>Listing directory contents</a:t>
          </a:r>
        </a:p>
      </dgm:t>
    </dgm:pt>
    <dgm:pt modelId="{08DC3C7C-83B3-4683-BFAA-7893155354C0}" type="parTrans" cxnId="{CE3878F9-724C-4822-8CC1-CFBD794075CE}">
      <dgm:prSet/>
      <dgm:spPr/>
      <dgm:t>
        <a:bodyPr/>
        <a:lstStyle/>
        <a:p>
          <a:endParaRPr lang="en-US"/>
        </a:p>
      </dgm:t>
    </dgm:pt>
    <dgm:pt modelId="{EC6D8FD3-FFE8-402A-9B2A-615C3E391E9D}" type="sibTrans" cxnId="{CE3878F9-724C-4822-8CC1-CFBD794075CE}">
      <dgm:prSet/>
      <dgm:spPr/>
      <dgm:t>
        <a:bodyPr/>
        <a:lstStyle/>
        <a:p>
          <a:endParaRPr lang="en-US"/>
        </a:p>
      </dgm:t>
    </dgm:pt>
    <dgm:pt modelId="{C337185B-5EAB-4B9E-BEA1-DFEFFD9B82BD}">
      <dgm:prSet/>
      <dgm:spPr/>
      <dgm:t>
        <a:bodyPr/>
        <a:lstStyle/>
        <a:p>
          <a:r>
            <a:rPr lang="en-US" dirty="0"/>
            <a:t>Updates status messages for user feedback.</a:t>
          </a:r>
        </a:p>
      </dgm:t>
    </dgm:pt>
    <dgm:pt modelId="{D0BAC801-12E8-460E-AA20-0F32CEF42C72}" type="parTrans" cxnId="{64BE6F5E-1F45-4147-93BE-2DA84D6EDC3B}">
      <dgm:prSet/>
      <dgm:spPr/>
      <dgm:t>
        <a:bodyPr/>
        <a:lstStyle/>
        <a:p>
          <a:endParaRPr lang="en-US"/>
        </a:p>
      </dgm:t>
    </dgm:pt>
    <dgm:pt modelId="{8C65C223-2DEA-4E60-89D4-66A80B3FA339}" type="sibTrans" cxnId="{64BE6F5E-1F45-4147-93BE-2DA84D6EDC3B}">
      <dgm:prSet/>
      <dgm:spPr/>
      <dgm:t>
        <a:bodyPr/>
        <a:lstStyle/>
        <a:p>
          <a:endParaRPr lang="en-US"/>
        </a:p>
      </dgm:t>
    </dgm:pt>
    <dgm:pt modelId="{F25EFB9A-85DA-44C0-ACEF-4585CF7A2165}" type="pres">
      <dgm:prSet presAssocID="{447C01B3-FE5F-4F8F-9E04-641744F6CA13}" presName="root" presStyleCnt="0">
        <dgm:presLayoutVars>
          <dgm:dir/>
          <dgm:resizeHandles val="exact"/>
        </dgm:presLayoutVars>
      </dgm:prSet>
      <dgm:spPr/>
    </dgm:pt>
    <dgm:pt modelId="{00CACF61-D4BB-48B7-8C5E-249C0B8D7880}" type="pres">
      <dgm:prSet presAssocID="{447C01B3-FE5F-4F8F-9E04-641744F6CA13}" presName="container" presStyleCnt="0">
        <dgm:presLayoutVars>
          <dgm:dir/>
          <dgm:resizeHandles val="exact"/>
        </dgm:presLayoutVars>
      </dgm:prSet>
      <dgm:spPr/>
    </dgm:pt>
    <dgm:pt modelId="{5B8077AC-8752-4BEE-B72A-07160277FDE5}" type="pres">
      <dgm:prSet presAssocID="{AD499DA7-65FA-45FA-BCD5-B6BD774881BD}" presName="compNode" presStyleCnt="0"/>
      <dgm:spPr/>
    </dgm:pt>
    <dgm:pt modelId="{31613DF5-D92D-49D7-9710-E84A5A215205}" type="pres">
      <dgm:prSet presAssocID="{AD499DA7-65FA-45FA-BCD5-B6BD774881BD}" presName="iconBgRect" presStyleLbl="bgShp" presStyleIdx="0" presStyleCnt="8"/>
      <dgm:spPr/>
    </dgm:pt>
    <dgm:pt modelId="{0F16F673-E4A1-4809-B29D-C0AFF8A56F22}" type="pres">
      <dgm:prSet presAssocID="{AD499DA7-65FA-45FA-BCD5-B6BD774881B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C76B8C-4E0A-40F5-BB6C-15B7467BC492}" type="pres">
      <dgm:prSet presAssocID="{AD499DA7-65FA-45FA-BCD5-B6BD774881BD}" presName="spaceRect" presStyleCnt="0"/>
      <dgm:spPr/>
    </dgm:pt>
    <dgm:pt modelId="{595AB701-8C15-449C-B3E7-D0DF4CCDC63D}" type="pres">
      <dgm:prSet presAssocID="{AD499DA7-65FA-45FA-BCD5-B6BD774881BD}" presName="textRect" presStyleLbl="revTx" presStyleIdx="0" presStyleCnt="8">
        <dgm:presLayoutVars>
          <dgm:chMax val="1"/>
          <dgm:chPref val="1"/>
        </dgm:presLayoutVars>
      </dgm:prSet>
      <dgm:spPr/>
    </dgm:pt>
    <dgm:pt modelId="{CFA01592-7946-4A3A-92CC-5D2155A7622D}" type="pres">
      <dgm:prSet presAssocID="{C95111AB-DC46-4649-A251-FA5AEAE0CCC3}" presName="sibTrans" presStyleLbl="sibTrans2D1" presStyleIdx="0" presStyleCnt="0"/>
      <dgm:spPr/>
    </dgm:pt>
    <dgm:pt modelId="{2A742760-77B7-4657-8DCB-5FFC07EE2E03}" type="pres">
      <dgm:prSet presAssocID="{8169B141-B167-4FDA-8039-B7E27B532070}" presName="compNode" presStyleCnt="0"/>
      <dgm:spPr/>
    </dgm:pt>
    <dgm:pt modelId="{50BE3258-BF3A-4822-9F23-914FBF772561}" type="pres">
      <dgm:prSet presAssocID="{8169B141-B167-4FDA-8039-B7E27B532070}" presName="iconBgRect" presStyleLbl="bgShp" presStyleIdx="1" presStyleCnt="8"/>
      <dgm:spPr/>
    </dgm:pt>
    <dgm:pt modelId="{CBBEA66B-C67F-4EF8-9397-F55BE0D839A7}" type="pres">
      <dgm:prSet presAssocID="{8169B141-B167-4FDA-8039-B7E27B53207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2B8101F1-1AFD-4102-8EA8-034BE9706FBC}" type="pres">
      <dgm:prSet presAssocID="{8169B141-B167-4FDA-8039-B7E27B532070}" presName="spaceRect" presStyleCnt="0"/>
      <dgm:spPr/>
    </dgm:pt>
    <dgm:pt modelId="{A0CE9DB0-6589-4F4D-AEB5-A1DCC3773FBF}" type="pres">
      <dgm:prSet presAssocID="{8169B141-B167-4FDA-8039-B7E27B532070}" presName="textRect" presStyleLbl="revTx" presStyleIdx="1" presStyleCnt="8">
        <dgm:presLayoutVars>
          <dgm:chMax val="1"/>
          <dgm:chPref val="1"/>
        </dgm:presLayoutVars>
      </dgm:prSet>
      <dgm:spPr/>
    </dgm:pt>
    <dgm:pt modelId="{6AF9EE71-0BB5-4A54-8682-F449BBE21770}" type="pres">
      <dgm:prSet presAssocID="{788E8DA5-9417-4CA7-904E-C6E26E1295F3}" presName="sibTrans" presStyleLbl="sibTrans2D1" presStyleIdx="0" presStyleCnt="0"/>
      <dgm:spPr/>
    </dgm:pt>
    <dgm:pt modelId="{020B3A53-9E42-4494-9E3E-3196228D42DE}" type="pres">
      <dgm:prSet presAssocID="{FA1F71FD-22FE-4EED-AA4B-22D7350906AA}" presName="compNode" presStyleCnt="0"/>
      <dgm:spPr/>
    </dgm:pt>
    <dgm:pt modelId="{DDF1B291-6F59-4868-855F-01C4DD7A0ABD}" type="pres">
      <dgm:prSet presAssocID="{FA1F71FD-22FE-4EED-AA4B-22D7350906AA}" presName="iconBgRect" presStyleLbl="bgShp" presStyleIdx="2" presStyleCnt="8"/>
      <dgm:spPr/>
    </dgm:pt>
    <dgm:pt modelId="{003AF3C8-66A6-4DD0-8FA8-D43874F6C3F0}" type="pres">
      <dgm:prSet presAssocID="{FA1F71FD-22FE-4EED-AA4B-22D7350906A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05C85DA-7BE0-4040-816B-B7366912A426}" type="pres">
      <dgm:prSet presAssocID="{FA1F71FD-22FE-4EED-AA4B-22D7350906AA}" presName="spaceRect" presStyleCnt="0"/>
      <dgm:spPr/>
    </dgm:pt>
    <dgm:pt modelId="{E15CBCD2-F3A6-491D-B6A8-97405BCC7DC1}" type="pres">
      <dgm:prSet presAssocID="{FA1F71FD-22FE-4EED-AA4B-22D7350906AA}" presName="textRect" presStyleLbl="revTx" presStyleIdx="2" presStyleCnt="8">
        <dgm:presLayoutVars>
          <dgm:chMax val="1"/>
          <dgm:chPref val="1"/>
        </dgm:presLayoutVars>
      </dgm:prSet>
      <dgm:spPr/>
    </dgm:pt>
    <dgm:pt modelId="{5CFC9B70-AFE7-45B0-8CA9-10253A822BAB}" type="pres">
      <dgm:prSet presAssocID="{876776B2-AFDD-4382-B53A-A4516DB71235}" presName="sibTrans" presStyleLbl="sibTrans2D1" presStyleIdx="0" presStyleCnt="0"/>
      <dgm:spPr/>
    </dgm:pt>
    <dgm:pt modelId="{32044634-6FFA-4323-9AB5-3A1F3736EC64}" type="pres">
      <dgm:prSet presAssocID="{ADEC1D00-3D2F-40BE-A697-39C208DFC05F}" presName="compNode" presStyleCnt="0"/>
      <dgm:spPr/>
    </dgm:pt>
    <dgm:pt modelId="{7E832519-7CF3-470F-ACBB-4BA9A85EDB39}" type="pres">
      <dgm:prSet presAssocID="{ADEC1D00-3D2F-40BE-A697-39C208DFC05F}" presName="iconBgRect" presStyleLbl="bgShp" presStyleIdx="3" presStyleCnt="8"/>
      <dgm:spPr/>
    </dgm:pt>
    <dgm:pt modelId="{0106845A-66B2-44C5-AA90-936AA6E4E84F}" type="pres">
      <dgm:prSet presAssocID="{ADEC1D00-3D2F-40BE-A697-39C208DFC05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A346280-A986-45D7-A87E-9407AF7FA9EC}" type="pres">
      <dgm:prSet presAssocID="{ADEC1D00-3D2F-40BE-A697-39C208DFC05F}" presName="spaceRect" presStyleCnt="0"/>
      <dgm:spPr/>
    </dgm:pt>
    <dgm:pt modelId="{6C030E21-A1A9-4644-A770-814BCF49B132}" type="pres">
      <dgm:prSet presAssocID="{ADEC1D00-3D2F-40BE-A697-39C208DFC05F}" presName="textRect" presStyleLbl="revTx" presStyleIdx="3" presStyleCnt="8">
        <dgm:presLayoutVars>
          <dgm:chMax val="1"/>
          <dgm:chPref val="1"/>
        </dgm:presLayoutVars>
      </dgm:prSet>
      <dgm:spPr/>
    </dgm:pt>
    <dgm:pt modelId="{78F708B2-B6DE-43F6-A92D-8DBA57EC41AC}" type="pres">
      <dgm:prSet presAssocID="{C46BB233-4B28-4974-8BAE-F2255E6943C9}" presName="sibTrans" presStyleLbl="sibTrans2D1" presStyleIdx="0" presStyleCnt="0"/>
      <dgm:spPr/>
    </dgm:pt>
    <dgm:pt modelId="{38461F97-7EF0-43CE-9F23-1652892ABAD7}" type="pres">
      <dgm:prSet presAssocID="{C49C0006-F091-455E-B281-BAB5B6734DC4}" presName="compNode" presStyleCnt="0"/>
      <dgm:spPr/>
    </dgm:pt>
    <dgm:pt modelId="{98AAB2A2-AF7A-45F5-A180-6B0FC47C5B36}" type="pres">
      <dgm:prSet presAssocID="{C49C0006-F091-455E-B281-BAB5B6734DC4}" presName="iconBgRect" presStyleLbl="bgShp" presStyleIdx="4" presStyleCnt="8"/>
      <dgm:spPr/>
    </dgm:pt>
    <dgm:pt modelId="{17914364-8EC4-464D-BE92-68116D1F7702}" type="pres">
      <dgm:prSet presAssocID="{C49C0006-F091-455E-B281-BAB5B6734DC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D86567D-93CA-447C-9861-63AAE603C375}" type="pres">
      <dgm:prSet presAssocID="{C49C0006-F091-455E-B281-BAB5B6734DC4}" presName="spaceRect" presStyleCnt="0"/>
      <dgm:spPr/>
    </dgm:pt>
    <dgm:pt modelId="{E7E1090E-FF4E-46D0-B1ED-9597F2C79645}" type="pres">
      <dgm:prSet presAssocID="{C49C0006-F091-455E-B281-BAB5B6734DC4}" presName="textRect" presStyleLbl="revTx" presStyleIdx="4" presStyleCnt="8">
        <dgm:presLayoutVars>
          <dgm:chMax val="1"/>
          <dgm:chPref val="1"/>
        </dgm:presLayoutVars>
      </dgm:prSet>
      <dgm:spPr/>
    </dgm:pt>
    <dgm:pt modelId="{C9EC67F8-5C6A-4B7F-A9C3-7B0F22A35962}" type="pres">
      <dgm:prSet presAssocID="{7775AA0D-8302-4289-8385-B5DDBADDDB95}" presName="sibTrans" presStyleLbl="sibTrans2D1" presStyleIdx="0" presStyleCnt="0"/>
      <dgm:spPr/>
    </dgm:pt>
    <dgm:pt modelId="{D0B7949D-3BB1-45A2-AE98-0F2B8BEE028C}" type="pres">
      <dgm:prSet presAssocID="{8D7001A6-463D-412E-B2A4-CCB7EF0F0447}" presName="compNode" presStyleCnt="0"/>
      <dgm:spPr/>
    </dgm:pt>
    <dgm:pt modelId="{504BC70F-04FC-47E9-B73F-0AE75EAE9495}" type="pres">
      <dgm:prSet presAssocID="{8D7001A6-463D-412E-B2A4-CCB7EF0F0447}" presName="iconBgRect" presStyleLbl="bgShp" presStyleIdx="5" presStyleCnt="8"/>
      <dgm:spPr/>
    </dgm:pt>
    <dgm:pt modelId="{773100AA-E5BE-4E07-B544-E0FF8AD97B46}" type="pres">
      <dgm:prSet presAssocID="{8D7001A6-463D-412E-B2A4-CCB7EF0F044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C16460E-C99A-4A69-A9A6-CA894801518B}" type="pres">
      <dgm:prSet presAssocID="{8D7001A6-463D-412E-B2A4-CCB7EF0F0447}" presName="spaceRect" presStyleCnt="0"/>
      <dgm:spPr/>
    </dgm:pt>
    <dgm:pt modelId="{45A9842C-E0C6-46B1-A03D-94690DECE2D1}" type="pres">
      <dgm:prSet presAssocID="{8D7001A6-463D-412E-B2A4-CCB7EF0F0447}" presName="textRect" presStyleLbl="revTx" presStyleIdx="5" presStyleCnt="8">
        <dgm:presLayoutVars>
          <dgm:chMax val="1"/>
          <dgm:chPref val="1"/>
        </dgm:presLayoutVars>
      </dgm:prSet>
      <dgm:spPr/>
    </dgm:pt>
    <dgm:pt modelId="{82B2F9D2-D94F-422B-B937-47A1C7A83251}" type="pres">
      <dgm:prSet presAssocID="{883C5FDD-7DE9-4F13-BE9C-A2BA568DB30E}" presName="sibTrans" presStyleLbl="sibTrans2D1" presStyleIdx="0" presStyleCnt="0"/>
      <dgm:spPr/>
    </dgm:pt>
    <dgm:pt modelId="{6ADA7068-8B59-40F5-90C7-3696F39F015F}" type="pres">
      <dgm:prSet presAssocID="{A20FA5C1-A0CF-4301-A703-D62E2971220B}" presName="compNode" presStyleCnt="0"/>
      <dgm:spPr/>
    </dgm:pt>
    <dgm:pt modelId="{9E235348-3DFF-4396-A51A-AFE990E555E4}" type="pres">
      <dgm:prSet presAssocID="{A20FA5C1-A0CF-4301-A703-D62E2971220B}" presName="iconBgRect" presStyleLbl="bgShp" presStyleIdx="6" presStyleCnt="8"/>
      <dgm:spPr/>
    </dgm:pt>
    <dgm:pt modelId="{584CBB5A-10DD-44BB-BD6C-4BC326D2AA39}" type="pres">
      <dgm:prSet presAssocID="{A20FA5C1-A0CF-4301-A703-D62E2971220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14C57B4-8C74-483A-A5E6-62097967A1B4}" type="pres">
      <dgm:prSet presAssocID="{A20FA5C1-A0CF-4301-A703-D62E2971220B}" presName="spaceRect" presStyleCnt="0"/>
      <dgm:spPr/>
    </dgm:pt>
    <dgm:pt modelId="{4EB041CB-CFBB-4598-8771-E1DC0F5ACA82}" type="pres">
      <dgm:prSet presAssocID="{A20FA5C1-A0CF-4301-A703-D62E2971220B}" presName="textRect" presStyleLbl="revTx" presStyleIdx="6" presStyleCnt="8">
        <dgm:presLayoutVars>
          <dgm:chMax val="1"/>
          <dgm:chPref val="1"/>
        </dgm:presLayoutVars>
      </dgm:prSet>
      <dgm:spPr/>
    </dgm:pt>
    <dgm:pt modelId="{E3D37C9F-1A63-466D-BD45-2887968B25C2}" type="pres">
      <dgm:prSet presAssocID="{EC6D8FD3-FFE8-402A-9B2A-615C3E391E9D}" presName="sibTrans" presStyleLbl="sibTrans2D1" presStyleIdx="0" presStyleCnt="0"/>
      <dgm:spPr/>
    </dgm:pt>
    <dgm:pt modelId="{A31FEDBB-400B-4904-A69A-D81638D194D3}" type="pres">
      <dgm:prSet presAssocID="{C337185B-5EAB-4B9E-BEA1-DFEFFD9B82BD}" presName="compNode" presStyleCnt="0"/>
      <dgm:spPr/>
    </dgm:pt>
    <dgm:pt modelId="{8B9EC50C-9DE3-423C-A72C-A88651762D58}" type="pres">
      <dgm:prSet presAssocID="{C337185B-5EAB-4B9E-BEA1-DFEFFD9B82BD}" presName="iconBgRect" presStyleLbl="bgShp" presStyleIdx="7" presStyleCnt="8"/>
      <dgm:spPr/>
    </dgm:pt>
    <dgm:pt modelId="{802DC7E8-1E78-42E3-887A-4966ED41F9A9}" type="pres">
      <dgm:prSet presAssocID="{C337185B-5EAB-4B9E-BEA1-DFEFFD9B82B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2A98E11-A303-4001-BFFD-7074C3B5DDC2}" type="pres">
      <dgm:prSet presAssocID="{C337185B-5EAB-4B9E-BEA1-DFEFFD9B82BD}" presName="spaceRect" presStyleCnt="0"/>
      <dgm:spPr/>
    </dgm:pt>
    <dgm:pt modelId="{90C7CDF3-2E08-464B-8732-E06BACB25550}" type="pres">
      <dgm:prSet presAssocID="{C337185B-5EAB-4B9E-BEA1-DFEFFD9B82B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B3B9D0B-A9B8-4811-BCE6-7D962322C12E}" srcId="{447C01B3-FE5F-4F8F-9E04-641744F6CA13}" destId="{ADEC1D00-3D2F-40BE-A697-39C208DFC05F}" srcOrd="3" destOrd="0" parTransId="{3F022D42-FE9D-4606-93C6-02D9C1EE8FFD}" sibTransId="{C46BB233-4B28-4974-8BAE-F2255E6943C9}"/>
    <dgm:cxn modelId="{D85AFF14-CD11-4E04-A203-016ECC826A57}" type="presOf" srcId="{FA1F71FD-22FE-4EED-AA4B-22D7350906AA}" destId="{E15CBCD2-F3A6-491D-B6A8-97405BCC7DC1}" srcOrd="0" destOrd="0" presId="urn:microsoft.com/office/officeart/2018/2/layout/IconCircleList"/>
    <dgm:cxn modelId="{22576F28-7D6E-4DAC-8765-D57801035A93}" type="presOf" srcId="{8169B141-B167-4FDA-8039-B7E27B532070}" destId="{A0CE9DB0-6589-4F4D-AEB5-A1DCC3773FBF}" srcOrd="0" destOrd="0" presId="urn:microsoft.com/office/officeart/2018/2/layout/IconCircleList"/>
    <dgm:cxn modelId="{FCE0D52C-863B-4D39-9417-978874CAAB94}" srcId="{447C01B3-FE5F-4F8F-9E04-641744F6CA13}" destId="{AD499DA7-65FA-45FA-BCD5-B6BD774881BD}" srcOrd="0" destOrd="0" parTransId="{8ED24A33-C64A-4A90-A561-FDE7E2D0A97C}" sibTransId="{C95111AB-DC46-4649-A251-FA5AEAE0CCC3}"/>
    <dgm:cxn modelId="{5193EF36-9E5F-4DDE-98D4-9B238D05BE1E}" type="presOf" srcId="{ADEC1D00-3D2F-40BE-A697-39C208DFC05F}" destId="{6C030E21-A1A9-4644-A770-814BCF49B132}" srcOrd="0" destOrd="0" presId="urn:microsoft.com/office/officeart/2018/2/layout/IconCircleList"/>
    <dgm:cxn modelId="{6438BE38-9767-40AE-AD0A-DCA26F148B63}" type="presOf" srcId="{C46BB233-4B28-4974-8BAE-F2255E6943C9}" destId="{78F708B2-B6DE-43F6-A92D-8DBA57EC41AC}" srcOrd="0" destOrd="0" presId="urn:microsoft.com/office/officeart/2018/2/layout/IconCircleList"/>
    <dgm:cxn modelId="{64BE6F5E-1F45-4147-93BE-2DA84D6EDC3B}" srcId="{447C01B3-FE5F-4F8F-9E04-641744F6CA13}" destId="{C337185B-5EAB-4B9E-BEA1-DFEFFD9B82BD}" srcOrd="7" destOrd="0" parTransId="{D0BAC801-12E8-460E-AA20-0F32CEF42C72}" sibTransId="{8C65C223-2DEA-4E60-89D4-66A80B3FA339}"/>
    <dgm:cxn modelId="{64668442-D8AB-48A0-87AD-BD20175C2563}" type="presOf" srcId="{8D7001A6-463D-412E-B2A4-CCB7EF0F0447}" destId="{45A9842C-E0C6-46B1-A03D-94690DECE2D1}" srcOrd="0" destOrd="0" presId="urn:microsoft.com/office/officeart/2018/2/layout/IconCircleList"/>
    <dgm:cxn modelId="{534A1664-63A0-4F77-BBE0-EF5A4FAC4BF6}" type="presOf" srcId="{A20FA5C1-A0CF-4301-A703-D62E2971220B}" destId="{4EB041CB-CFBB-4598-8771-E1DC0F5ACA82}" srcOrd="0" destOrd="0" presId="urn:microsoft.com/office/officeart/2018/2/layout/IconCircleList"/>
    <dgm:cxn modelId="{7AA9E14B-FED7-4DEA-A43D-D862D70AC82A}" type="presOf" srcId="{AD499DA7-65FA-45FA-BCD5-B6BD774881BD}" destId="{595AB701-8C15-449C-B3E7-D0DF4CCDC63D}" srcOrd="0" destOrd="0" presId="urn:microsoft.com/office/officeart/2018/2/layout/IconCircleList"/>
    <dgm:cxn modelId="{2D4B164F-598F-4A09-BE5A-4C62B9F7CBE1}" type="presOf" srcId="{447C01B3-FE5F-4F8F-9E04-641744F6CA13}" destId="{F25EFB9A-85DA-44C0-ACEF-4585CF7A2165}" srcOrd="0" destOrd="0" presId="urn:microsoft.com/office/officeart/2018/2/layout/IconCircleList"/>
    <dgm:cxn modelId="{8B435858-0180-41AB-A4D7-86F3DF6E585F}" type="presOf" srcId="{EC6D8FD3-FFE8-402A-9B2A-615C3E391E9D}" destId="{E3D37C9F-1A63-466D-BD45-2887968B25C2}" srcOrd="0" destOrd="0" presId="urn:microsoft.com/office/officeart/2018/2/layout/IconCircleList"/>
    <dgm:cxn modelId="{D30D6A80-2B2A-4443-8853-AD472A95E4F7}" type="presOf" srcId="{883C5FDD-7DE9-4F13-BE9C-A2BA568DB30E}" destId="{82B2F9D2-D94F-422B-B937-47A1C7A83251}" srcOrd="0" destOrd="0" presId="urn:microsoft.com/office/officeart/2018/2/layout/IconCircleList"/>
    <dgm:cxn modelId="{F98EBC90-14EE-4429-B0E6-80821800151D}" type="presOf" srcId="{C337185B-5EAB-4B9E-BEA1-DFEFFD9B82BD}" destId="{90C7CDF3-2E08-464B-8732-E06BACB25550}" srcOrd="0" destOrd="0" presId="urn:microsoft.com/office/officeart/2018/2/layout/IconCircleList"/>
    <dgm:cxn modelId="{10191A9C-246C-4CAC-B1B8-BB71A01E6D35}" srcId="{447C01B3-FE5F-4F8F-9E04-641744F6CA13}" destId="{C49C0006-F091-455E-B281-BAB5B6734DC4}" srcOrd="4" destOrd="0" parTransId="{A339F5BD-A695-41EB-A7CD-0F1A90EDAAC3}" sibTransId="{7775AA0D-8302-4289-8385-B5DDBADDDB95}"/>
    <dgm:cxn modelId="{77AEFBA7-4A76-4F72-9D15-4C05DD789758}" type="presOf" srcId="{7775AA0D-8302-4289-8385-B5DDBADDDB95}" destId="{C9EC67F8-5C6A-4B7F-A9C3-7B0F22A35962}" srcOrd="0" destOrd="0" presId="urn:microsoft.com/office/officeart/2018/2/layout/IconCircleList"/>
    <dgm:cxn modelId="{12B4ADBB-025B-4E5D-BD5F-16E6B3A37440}" type="presOf" srcId="{C95111AB-DC46-4649-A251-FA5AEAE0CCC3}" destId="{CFA01592-7946-4A3A-92CC-5D2155A7622D}" srcOrd="0" destOrd="0" presId="urn:microsoft.com/office/officeart/2018/2/layout/IconCircleList"/>
    <dgm:cxn modelId="{7A394AC1-3557-4F30-93F4-A9785B69DA52}" srcId="{447C01B3-FE5F-4F8F-9E04-641744F6CA13}" destId="{8D7001A6-463D-412E-B2A4-CCB7EF0F0447}" srcOrd="5" destOrd="0" parTransId="{D5B07F97-556C-4FA7-B201-D763D8C55D6C}" sibTransId="{883C5FDD-7DE9-4F13-BE9C-A2BA568DB30E}"/>
    <dgm:cxn modelId="{F608E3CC-E367-4FEB-831E-4D9F54E4D58C}" type="presOf" srcId="{788E8DA5-9417-4CA7-904E-C6E26E1295F3}" destId="{6AF9EE71-0BB5-4A54-8682-F449BBE21770}" srcOrd="0" destOrd="0" presId="urn:microsoft.com/office/officeart/2018/2/layout/IconCircleList"/>
    <dgm:cxn modelId="{0C8238CF-5292-49E8-9572-9AF0ACCE00EB}" type="presOf" srcId="{C49C0006-F091-455E-B281-BAB5B6734DC4}" destId="{E7E1090E-FF4E-46D0-B1ED-9597F2C79645}" srcOrd="0" destOrd="0" presId="urn:microsoft.com/office/officeart/2018/2/layout/IconCircleList"/>
    <dgm:cxn modelId="{40D4FFD9-E230-45B8-A843-1928197E367A}" srcId="{447C01B3-FE5F-4F8F-9E04-641744F6CA13}" destId="{8169B141-B167-4FDA-8039-B7E27B532070}" srcOrd="1" destOrd="0" parTransId="{A3000249-835A-4118-9DDE-DE5CD6A1FBFA}" sibTransId="{788E8DA5-9417-4CA7-904E-C6E26E1295F3}"/>
    <dgm:cxn modelId="{5336D7EE-AEC9-4B25-B14C-065B54261400}" type="presOf" srcId="{876776B2-AFDD-4382-B53A-A4516DB71235}" destId="{5CFC9B70-AFE7-45B0-8CA9-10253A822BAB}" srcOrd="0" destOrd="0" presId="urn:microsoft.com/office/officeart/2018/2/layout/IconCircleList"/>
    <dgm:cxn modelId="{0BDEFBF6-4CB8-49C4-B2C8-3627702BA47A}" srcId="{447C01B3-FE5F-4F8F-9E04-641744F6CA13}" destId="{FA1F71FD-22FE-4EED-AA4B-22D7350906AA}" srcOrd="2" destOrd="0" parTransId="{57E5AA52-7221-4693-B4E4-BF97A0D88B6B}" sibTransId="{876776B2-AFDD-4382-B53A-A4516DB71235}"/>
    <dgm:cxn modelId="{CE3878F9-724C-4822-8CC1-CFBD794075CE}" srcId="{447C01B3-FE5F-4F8F-9E04-641744F6CA13}" destId="{A20FA5C1-A0CF-4301-A703-D62E2971220B}" srcOrd="6" destOrd="0" parTransId="{08DC3C7C-83B3-4683-BFAA-7893155354C0}" sibTransId="{EC6D8FD3-FFE8-402A-9B2A-615C3E391E9D}"/>
    <dgm:cxn modelId="{AD1288D6-3CBC-4BB7-8230-57E3C918A438}" type="presParOf" srcId="{F25EFB9A-85DA-44C0-ACEF-4585CF7A2165}" destId="{00CACF61-D4BB-48B7-8C5E-249C0B8D7880}" srcOrd="0" destOrd="0" presId="urn:microsoft.com/office/officeart/2018/2/layout/IconCircleList"/>
    <dgm:cxn modelId="{13C3CD1E-BAE6-4CC5-BBB0-3DCAF94CBBE4}" type="presParOf" srcId="{00CACF61-D4BB-48B7-8C5E-249C0B8D7880}" destId="{5B8077AC-8752-4BEE-B72A-07160277FDE5}" srcOrd="0" destOrd="0" presId="urn:microsoft.com/office/officeart/2018/2/layout/IconCircleList"/>
    <dgm:cxn modelId="{DC4A474C-05D3-4465-ABE3-5A8D57E14687}" type="presParOf" srcId="{5B8077AC-8752-4BEE-B72A-07160277FDE5}" destId="{31613DF5-D92D-49D7-9710-E84A5A215205}" srcOrd="0" destOrd="0" presId="urn:microsoft.com/office/officeart/2018/2/layout/IconCircleList"/>
    <dgm:cxn modelId="{CFB7A8E4-DFE3-4AF3-8147-F00F94AEEDFC}" type="presParOf" srcId="{5B8077AC-8752-4BEE-B72A-07160277FDE5}" destId="{0F16F673-E4A1-4809-B29D-C0AFF8A56F22}" srcOrd="1" destOrd="0" presId="urn:microsoft.com/office/officeart/2018/2/layout/IconCircleList"/>
    <dgm:cxn modelId="{8B71A6D4-F6BA-41EA-A15E-333D35A58320}" type="presParOf" srcId="{5B8077AC-8752-4BEE-B72A-07160277FDE5}" destId="{2AC76B8C-4E0A-40F5-BB6C-15B7467BC492}" srcOrd="2" destOrd="0" presId="urn:microsoft.com/office/officeart/2018/2/layout/IconCircleList"/>
    <dgm:cxn modelId="{60751893-A6DE-476C-ABF4-78052CD0914B}" type="presParOf" srcId="{5B8077AC-8752-4BEE-B72A-07160277FDE5}" destId="{595AB701-8C15-449C-B3E7-D0DF4CCDC63D}" srcOrd="3" destOrd="0" presId="urn:microsoft.com/office/officeart/2018/2/layout/IconCircleList"/>
    <dgm:cxn modelId="{BF23B711-42D0-4737-A64D-87319828D96E}" type="presParOf" srcId="{00CACF61-D4BB-48B7-8C5E-249C0B8D7880}" destId="{CFA01592-7946-4A3A-92CC-5D2155A7622D}" srcOrd="1" destOrd="0" presId="urn:microsoft.com/office/officeart/2018/2/layout/IconCircleList"/>
    <dgm:cxn modelId="{D3762203-F7AD-45FA-A29D-CCFA8B47E4B8}" type="presParOf" srcId="{00CACF61-D4BB-48B7-8C5E-249C0B8D7880}" destId="{2A742760-77B7-4657-8DCB-5FFC07EE2E03}" srcOrd="2" destOrd="0" presId="urn:microsoft.com/office/officeart/2018/2/layout/IconCircleList"/>
    <dgm:cxn modelId="{881AF089-6EF4-4C82-B0F2-F98B444D8B0F}" type="presParOf" srcId="{2A742760-77B7-4657-8DCB-5FFC07EE2E03}" destId="{50BE3258-BF3A-4822-9F23-914FBF772561}" srcOrd="0" destOrd="0" presId="urn:microsoft.com/office/officeart/2018/2/layout/IconCircleList"/>
    <dgm:cxn modelId="{EA81957C-E17F-40BD-9150-71942E787F41}" type="presParOf" srcId="{2A742760-77B7-4657-8DCB-5FFC07EE2E03}" destId="{CBBEA66B-C67F-4EF8-9397-F55BE0D839A7}" srcOrd="1" destOrd="0" presId="urn:microsoft.com/office/officeart/2018/2/layout/IconCircleList"/>
    <dgm:cxn modelId="{EC4CEE0D-CDC7-429F-8662-B47BE81BF7F2}" type="presParOf" srcId="{2A742760-77B7-4657-8DCB-5FFC07EE2E03}" destId="{2B8101F1-1AFD-4102-8EA8-034BE9706FBC}" srcOrd="2" destOrd="0" presId="urn:microsoft.com/office/officeart/2018/2/layout/IconCircleList"/>
    <dgm:cxn modelId="{09B6B73E-AF84-4805-BDB0-2F86860570E8}" type="presParOf" srcId="{2A742760-77B7-4657-8DCB-5FFC07EE2E03}" destId="{A0CE9DB0-6589-4F4D-AEB5-A1DCC3773FBF}" srcOrd="3" destOrd="0" presId="urn:microsoft.com/office/officeart/2018/2/layout/IconCircleList"/>
    <dgm:cxn modelId="{270865AC-8FA5-436B-968E-20A3743256BD}" type="presParOf" srcId="{00CACF61-D4BB-48B7-8C5E-249C0B8D7880}" destId="{6AF9EE71-0BB5-4A54-8682-F449BBE21770}" srcOrd="3" destOrd="0" presId="urn:microsoft.com/office/officeart/2018/2/layout/IconCircleList"/>
    <dgm:cxn modelId="{69FC75ED-AA90-4B21-8DDD-B4EF94E331B9}" type="presParOf" srcId="{00CACF61-D4BB-48B7-8C5E-249C0B8D7880}" destId="{020B3A53-9E42-4494-9E3E-3196228D42DE}" srcOrd="4" destOrd="0" presId="urn:microsoft.com/office/officeart/2018/2/layout/IconCircleList"/>
    <dgm:cxn modelId="{0AEE0765-003D-4ED9-9347-3A71E5F2EB78}" type="presParOf" srcId="{020B3A53-9E42-4494-9E3E-3196228D42DE}" destId="{DDF1B291-6F59-4868-855F-01C4DD7A0ABD}" srcOrd="0" destOrd="0" presId="urn:microsoft.com/office/officeart/2018/2/layout/IconCircleList"/>
    <dgm:cxn modelId="{777A5D8A-9899-4881-A0BA-BA764E3C4E0A}" type="presParOf" srcId="{020B3A53-9E42-4494-9E3E-3196228D42DE}" destId="{003AF3C8-66A6-4DD0-8FA8-D43874F6C3F0}" srcOrd="1" destOrd="0" presId="urn:microsoft.com/office/officeart/2018/2/layout/IconCircleList"/>
    <dgm:cxn modelId="{4283293F-7953-487D-9AC5-68174C25916E}" type="presParOf" srcId="{020B3A53-9E42-4494-9E3E-3196228D42DE}" destId="{805C85DA-7BE0-4040-816B-B7366912A426}" srcOrd="2" destOrd="0" presId="urn:microsoft.com/office/officeart/2018/2/layout/IconCircleList"/>
    <dgm:cxn modelId="{070FDF0D-B670-4654-95AA-985DFE7AC966}" type="presParOf" srcId="{020B3A53-9E42-4494-9E3E-3196228D42DE}" destId="{E15CBCD2-F3A6-491D-B6A8-97405BCC7DC1}" srcOrd="3" destOrd="0" presId="urn:microsoft.com/office/officeart/2018/2/layout/IconCircleList"/>
    <dgm:cxn modelId="{A287A5CD-A072-4D79-8EE7-2E0863427CEE}" type="presParOf" srcId="{00CACF61-D4BB-48B7-8C5E-249C0B8D7880}" destId="{5CFC9B70-AFE7-45B0-8CA9-10253A822BAB}" srcOrd="5" destOrd="0" presId="urn:microsoft.com/office/officeart/2018/2/layout/IconCircleList"/>
    <dgm:cxn modelId="{2028362B-D472-4AD6-83B3-CEF33CA868B9}" type="presParOf" srcId="{00CACF61-D4BB-48B7-8C5E-249C0B8D7880}" destId="{32044634-6FFA-4323-9AB5-3A1F3736EC64}" srcOrd="6" destOrd="0" presId="urn:microsoft.com/office/officeart/2018/2/layout/IconCircleList"/>
    <dgm:cxn modelId="{494E95A2-9CBA-45CF-A38F-8BCB053D38A2}" type="presParOf" srcId="{32044634-6FFA-4323-9AB5-3A1F3736EC64}" destId="{7E832519-7CF3-470F-ACBB-4BA9A85EDB39}" srcOrd="0" destOrd="0" presId="urn:microsoft.com/office/officeart/2018/2/layout/IconCircleList"/>
    <dgm:cxn modelId="{F1A6AA74-1061-45BF-864E-12E472237BE7}" type="presParOf" srcId="{32044634-6FFA-4323-9AB5-3A1F3736EC64}" destId="{0106845A-66B2-44C5-AA90-936AA6E4E84F}" srcOrd="1" destOrd="0" presId="urn:microsoft.com/office/officeart/2018/2/layout/IconCircleList"/>
    <dgm:cxn modelId="{68227B10-916E-4A16-9969-9DD860205256}" type="presParOf" srcId="{32044634-6FFA-4323-9AB5-3A1F3736EC64}" destId="{2A346280-A986-45D7-A87E-9407AF7FA9EC}" srcOrd="2" destOrd="0" presId="urn:microsoft.com/office/officeart/2018/2/layout/IconCircleList"/>
    <dgm:cxn modelId="{968C99CA-7B34-46BF-87EA-7843C765BE3F}" type="presParOf" srcId="{32044634-6FFA-4323-9AB5-3A1F3736EC64}" destId="{6C030E21-A1A9-4644-A770-814BCF49B132}" srcOrd="3" destOrd="0" presId="urn:microsoft.com/office/officeart/2018/2/layout/IconCircleList"/>
    <dgm:cxn modelId="{85B84A2B-61BC-43BC-BA6C-1A9496877717}" type="presParOf" srcId="{00CACF61-D4BB-48B7-8C5E-249C0B8D7880}" destId="{78F708B2-B6DE-43F6-A92D-8DBA57EC41AC}" srcOrd="7" destOrd="0" presId="urn:microsoft.com/office/officeart/2018/2/layout/IconCircleList"/>
    <dgm:cxn modelId="{544F1846-41BE-4675-8841-30F2444D55F2}" type="presParOf" srcId="{00CACF61-D4BB-48B7-8C5E-249C0B8D7880}" destId="{38461F97-7EF0-43CE-9F23-1652892ABAD7}" srcOrd="8" destOrd="0" presId="urn:microsoft.com/office/officeart/2018/2/layout/IconCircleList"/>
    <dgm:cxn modelId="{53242576-3451-492B-8670-4678A2A3C64C}" type="presParOf" srcId="{38461F97-7EF0-43CE-9F23-1652892ABAD7}" destId="{98AAB2A2-AF7A-45F5-A180-6B0FC47C5B36}" srcOrd="0" destOrd="0" presId="urn:microsoft.com/office/officeart/2018/2/layout/IconCircleList"/>
    <dgm:cxn modelId="{FEF1910C-B2A6-4BD0-9B56-6D48AE84F7E7}" type="presParOf" srcId="{38461F97-7EF0-43CE-9F23-1652892ABAD7}" destId="{17914364-8EC4-464D-BE92-68116D1F7702}" srcOrd="1" destOrd="0" presId="urn:microsoft.com/office/officeart/2018/2/layout/IconCircleList"/>
    <dgm:cxn modelId="{BE0B0EB9-4E7C-40FF-B9E8-B418A386DE0B}" type="presParOf" srcId="{38461F97-7EF0-43CE-9F23-1652892ABAD7}" destId="{CD86567D-93CA-447C-9861-63AAE603C375}" srcOrd="2" destOrd="0" presId="urn:microsoft.com/office/officeart/2018/2/layout/IconCircleList"/>
    <dgm:cxn modelId="{78D3CD25-E3E1-42A5-A3CB-2BB92C4606F3}" type="presParOf" srcId="{38461F97-7EF0-43CE-9F23-1652892ABAD7}" destId="{E7E1090E-FF4E-46D0-B1ED-9597F2C79645}" srcOrd="3" destOrd="0" presId="urn:microsoft.com/office/officeart/2018/2/layout/IconCircleList"/>
    <dgm:cxn modelId="{8FCCCE55-F6E7-4778-9679-504D20624586}" type="presParOf" srcId="{00CACF61-D4BB-48B7-8C5E-249C0B8D7880}" destId="{C9EC67F8-5C6A-4B7F-A9C3-7B0F22A35962}" srcOrd="9" destOrd="0" presId="urn:microsoft.com/office/officeart/2018/2/layout/IconCircleList"/>
    <dgm:cxn modelId="{06651367-696F-4A92-9CD7-3B349855412B}" type="presParOf" srcId="{00CACF61-D4BB-48B7-8C5E-249C0B8D7880}" destId="{D0B7949D-3BB1-45A2-AE98-0F2B8BEE028C}" srcOrd="10" destOrd="0" presId="urn:microsoft.com/office/officeart/2018/2/layout/IconCircleList"/>
    <dgm:cxn modelId="{5DC0B79E-1BF6-4546-AE76-2C44BA752F93}" type="presParOf" srcId="{D0B7949D-3BB1-45A2-AE98-0F2B8BEE028C}" destId="{504BC70F-04FC-47E9-B73F-0AE75EAE9495}" srcOrd="0" destOrd="0" presId="urn:microsoft.com/office/officeart/2018/2/layout/IconCircleList"/>
    <dgm:cxn modelId="{3CCC212B-63CA-4A2C-8F84-BD56C24A2EE5}" type="presParOf" srcId="{D0B7949D-3BB1-45A2-AE98-0F2B8BEE028C}" destId="{773100AA-E5BE-4E07-B544-E0FF8AD97B46}" srcOrd="1" destOrd="0" presId="urn:microsoft.com/office/officeart/2018/2/layout/IconCircleList"/>
    <dgm:cxn modelId="{FF467FA0-47CC-4B31-A556-8BC8A6FE945A}" type="presParOf" srcId="{D0B7949D-3BB1-45A2-AE98-0F2B8BEE028C}" destId="{9C16460E-C99A-4A69-A9A6-CA894801518B}" srcOrd="2" destOrd="0" presId="urn:microsoft.com/office/officeart/2018/2/layout/IconCircleList"/>
    <dgm:cxn modelId="{EEA495F6-8090-4C11-A079-B62740F033E5}" type="presParOf" srcId="{D0B7949D-3BB1-45A2-AE98-0F2B8BEE028C}" destId="{45A9842C-E0C6-46B1-A03D-94690DECE2D1}" srcOrd="3" destOrd="0" presId="urn:microsoft.com/office/officeart/2018/2/layout/IconCircleList"/>
    <dgm:cxn modelId="{18153F14-1611-48DC-ACC7-7A274DDB3AF1}" type="presParOf" srcId="{00CACF61-D4BB-48B7-8C5E-249C0B8D7880}" destId="{82B2F9D2-D94F-422B-B937-47A1C7A83251}" srcOrd="11" destOrd="0" presId="urn:microsoft.com/office/officeart/2018/2/layout/IconCircleList"/>
    <dgm:cxn modelId="{BE4231A8-2CB7-4CD9-B086-FF45E397CCCB}" type="presParOf" srcId="{00CACF61-D4BB-48B7-8C5E-249C0B8D7880}" destId="{6ADA7068-8B59-40F5-90C7-3696F39F015F}" srcOrd="12" destOrd="0" presId="urn:microsoft.com/office/officeart/2018/2/layout/IconCircleList"/>
    <dgm:cxn modelId="{8E818A3E-B9CC-4920-A863-0CD0E36AB879}" type="presParOf" srcId="{6ADA7068-8B59-40F5-90C7-3696F39F015F}" destId="{9E235348-3DFF-4396-A51A-AFE990E555E4}" srcOrd="0" destOrd="0" presId="urn:microsoft.com/office/officeart/2018/2/layout/IconCircleList"/>
    <dgm:cxn modelId="{D8A9A6F3-E9B7-419F-8207-3468FF5A81B5}" type="presParOf" srcId="{6ADA7068-8B59-40F5-90C7-3696F39F015F}" destId="{584CBB5A-10DD-44BB-BD6C-4BC326D2AA39}" srcOrd="1" destOrd="0" presId="urn:microsoft.com/office/officeart/2018/2/layout/IconCircleList"/>
    <dgm:cxn modelId="{079820FF-1F45-436E-AF37-901B78891846}" type="presParOf" srcId="{6ADA7068-8B59-40F5-90C7-3696F39F015F}" destId="{414C57B4-8C74-483A-A5E6-62097967A1B4}" srcOrd="2" destOrd="0" presId="urn:microsoft.com/office/officeart/2018/2/layout/IconCircleList"/>
    <dgm:cxn modelId="{F2603DDC-21BD-4AB3-B89E-53E168374411}" type="presParOf" srcId="{6ADA7068-8B59-40F5-90C7-3696F39F015F}" destId="{4EB041CB-CFBB-4598-8771-E1DC0F5ACA82}" srcOrd="3" destOrd="0" presId="urn:microsoft.com/office/officeart/2018/2/layout/IconCircleList"/>
    <dgm:cxn modelId="{D64F08A6-B920-4A5D-B1BC-EAA5337B3294}" type="presParOf" srcId="{00CACF61-D4BB-48B7-8C5E-249C0B8D7880}" destId="{E3D37C9F-1A63-466D-BD45-2887968B25C2}" srcOrd="13" destOrd="0" presId="urn:microsoft.com/office/officeart/2018/2/layout/IconCircleList"/>
    <dgm:cxn modelId="{457CCAF5-2E48-4EFB-B827-E8338731D4B5}" type="presParOf" srcId="{00CACF61-D4BB-48B7-8C5E-249C0B8D7880}" destId="{A31FEDBB-400B-4904-A69A-D81638D194D3}" srcOrd="14" destOrd="0" presId="urn:microsoft.com/office/officeart/2018/2/layout/IconCircleList"/>
    <dgm:cxn modelId="{1EA495A3-43A7-4508-AA17-4E9D30EF2DFF}" type="presParOf" srcId="{A31FEDBB-400B-4904-A69A-D81638D194D3}" destId="{8B9EC50C-9DE3-423C-A72C-A88651762D58}" srcOrd="0" destOrd="0" presId="urn:microsoft.com/office/officeart/2018/2/layout/IconCircleList"/>
    <dgm:cxn modelId="{8290144F-5A89-4433-9088-818283DD690C}" type="presParOf" srcId="{A31FEDBB-400B-4904-A69A-D81638D194D3}" destId="{802DC7E8-1E78-42E3-887A-4966ED41F9A9}" srcOrd="1" destOrd="0" presId="urn:microsoft.com/office/officeart/2018/2/layout/IconCircleList"/>
    <dgm:cxn modelId="{0F572E27-EABD-47B5-A4FF-B11F7C6607AE}" type="presParOf" srcId="{A31FEDBB-400B-4904-A69A-D81638D194D3}" destId="{32A98E11-A303-4001-BFFD-7074C3B5DDC2}" srcOrd="2" destOrd="0" presId="urn:microsoft.com/office/officeart/2018/2/layout/IconCircleList"/>
    <dgm:cxn modelId="{4609D7BB-8917-4079-B682-826F1C2386DE}" type="presParOf" srcId="{A31FEDBB-400B-4904-A69A-D81638D194D3}" destId="{90C7CDF3-2E08-464B-8732-E06BACB255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C9F06E-74DD-4E48-BF32-99C45E8825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75C08D-967C-476D-A8EC-F865AE691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Provides build instructions for cross-platform compilation:</a:t>
          </a:r>
        </a:p>
      </dgm:t>
    </dgm:pt>
    <dgm:pt modelId="{F89B8589-8883-4686-A278-16E9091C0915}" type="parTrans" cxnId="{10C75619-B1C2-4F75-B833-D457C9A72423}">
      <dgm:prSet/>
      <dgm:spPr/>
      <dgm:t>
        <a:bodyPr/>
        <a:lstStyle/>
        <a:p>
          <a:endParaRPr lang="en-US"/>
        </a:p>
      </dgm:t>
    </dgm:pt>
    <dgm:pt modelId="{15223A4D-C16F-42E1-8007-EE9A4EA76502}" type="sibTrans" cxnId="{10C75619-B1C2-4F75-B833-D457C9A72423}">
      <dgm:prSet/>
      <dgm:spPr/>
      <dgm:t>
        <a:bodyPr/>
        <a:lstStyle/>
        <a:p>
          <a:endParaRPr lang="en-US"/>
        </a:p>
      </dgm:t>
    </dgm:pt>
    <dgm:pt modelId="{203E3705-DAC1-4288-8003-7A244CCBCA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Linux: Links GLFW and OpenGL using pkg-config</a:t>
          </a:r>
        </a:p>
      </dgm:t>
    </dgm:pt>
    <dgm:pt modelId="{AA29A9D3-C737-4D96-8F85-2553A3EC67C6}" type="parTrans" cxnId="{FC769DCF-591E-449D-ABE0-08605AB29538}">
      <dgm:prSet/>
      <dgm:spPr/>
      <dgm:t>
        <a:bodyPr/>
        <a:lstStyle/>
        <a:p>
          <a:endParaRPr lang="en-US"/>
        </a:p>
      </dgm:t>
    </dgm:pt>
    <dgm:pt modelId="{7F1EE957-ECBF-4D70-AEEC-E70858BC50EF}" type="sibTrans" cxnId="{FC769DCF-591E-449D-ABE0-08605AB29538}">
      <dgm:prSet/>
      <dgm:spPr/>
      <dgm:t>
        <a:bodyPr/>
        <a:lstStyle/>
        <a:p>
          <a:endParaRPr lang="en-US"/>
        </a:p>
      </dgm:t>
    </dgm:pt>
    <dgm:pt modelId="{5D24A63B-A4A4-445D-BA10-0C979A1300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Defines rules for compiling .</a:t>
          </a:r>
          <a:r>
            <a:rPr lang="en-US" dirty="0" err="1"/>
            <a:t>cpp</a:t>
          </a:r>
          <a:r>
            <a:rPr lang="en-US" dirty="0"/>
            <a:t> files and producing the executable.</a:t>
          </a:r>
        </a:p>
      </dgm:t>
    </dgm:pt>
    <dgm:pt modelId="{0327E24B-57DE-431B-B359-EA6231BF789D}" type="parTrans" cxnId="{6D819374-7858-4069-9260-24BAFF25C8F8}">
      <dgm:prSet/>
      <dgm:spPr/>
      <dgm:t>
        <a:bodyPr/>
        <a:lstStyle/>
        <a:p>
          <a:endParaRPr lang="en-US"/>
        </a:p>
      </dgm:t>
    </dgm:pt>
    <dgm:pt modelId="{A2B9CC0F-6AB7-4868-97FB-F57865BA694C}" type="sibTrans" cxnId="{6D819374-7858-4069-9260-24BAFF25C8F8}">
      <dgm:prSet/>
      <dgm:spPr/>
      <dgm:t>
        <a:bodyPr/>
        <a:lstStyle/>
        <a:p>
          <a:endParaRPr lang="en-US"/>
        </a:p>
      </dgm:t>
    </dgm:pt>
    <dgm:pt modelId="{54139715-9A67-4E0F-9E61-BBD95F1EB20E}" type="pres">
      <dgm:prSet presAssocID="{AAC9F06E-74DD-4E48-BF32-99C45E88259C}" presName="root" presStyleCnt="0">
        <dgm:presLayoutVars>
          <dgm:dir/>
          <dgm:resizeHandles val="exact"/>
        </dgm:presLayoutVars>
      </dgm:prSet>
      <dgm:spPr/>
    </dgm:pt>
    <dgm:pt modelId="{C0D65434-1655-4EFD-8604-EBFC29A05D2D}" type="pres">
      <dgm:prSet presAssocID="{F475C08D-967C-476D-A8EC-F865AE691C96}" presName="compNode" presStyleCnt="0"/>
      <dgm:spPr/>
    </dgm:pt>
    <dgm:pt modelId="{46321DDF-8F50-4312-AF93-3FF0DA1CA49F}" type="pres">
      <dgm:prSet presAssocID="{F475C08D-967C-476D-A8EC-F865AE691C96}" presName="bgRect" presStyleLbl="bgShp" presStyleIdx="0" presStyleCnt="3"/>
      <dgm:spPr/>
    </dgm:pt>
    <dgm:pt modelId="{8D4877A4-69CE-4402-8832-2EAE3CD12345}" type="pres">
      <dgm:prSet presAssocID="{F475C08D-967C-476D-A8EC-F865AE691C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4D6C97D-9486-469F-A5E9-AAD20E604EB2}" type="pres">
      <dgm:prSet presAssocID="{F475C08D-967C-476D-A8EC-F865AE691C96}" presName="spaceRect" presStyleCnt="0"/>
      <dgm:spPr/>
    </dgm:pt>
    <dgm:pt modelId="{33BF2EB5-6F77-4FB9-B405-05E668A6FF65}" type="pres">
      <dgm:prSet presAssocID="{F475C08D-967C-476D-A8EC-F865AE691C96}" presName="parTx" presStyleLbl="revTx" presStyleIdx="0" presStyleCnt="3">
        <dgm:presLayoutVars>
          <dgm:chMax val="0"/>
          <dgm:chPref val="0"/>
        </dgm:presLayoutVars>
      </dgm:prSet>
      <dgm:spPr/>
    </dgm:pt>
    <dgm:pt modelId="{7C225DA4-9EBA-41FB-916D-E9565785B593}" type="pres">
      <dgm:prSet presAssocID="{15223A4D-C16F-42E1-8007-EE9A4EA76502}" presName="sibTrans" presStyleCnt="0"/>
      <dgm:spPr/>
    </dgm:pt>
    <dgm:pt modelId="{07AD2C9F-994B-4894-A2CC-F6D640201D46}" type="pres">
      <dgm:prSet presAssocID="{203E3705-DAC1-4288-8003-7A244CCBCA0E}" presName="compNode" presStyleCnt="0"/>
      <dgm:spPr/>
    </dgm:pt>
    <dgm:pt modelId="{DBF0C0F3-50D5-4BE5-B450-40F4AC177A48}" type="pres">
      <dgm:prSet presAssocID="{203E3705-DAC1-4288-8003-7A244CCBCA0E}" presName="bgRect" presStyleLbl="bgShp" presStyleIdx="1" presStyleCnt="3"/>
      <dgm:spPr/>
    </dgm:pt>
    <dgm:pt modelId="{78C2F60B-F664-4B66-8B9E-5A507F0BAA17}" type="pres">
      <dgm:prSet presAssocID="{203E3705-DAC1-4288-8003-7A244CCBCA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B87398D-96DE-4932-B687-65D89DE265B7}" type="pres">
      <dgm:prSet presAssocID="{203E3705-DAC1-4288-8003-7A244CCBCA0E}" presName="spaceRect" presStyleCnt="0"/>
      <dgm:spPr/>
    </dgm:pt>
    <dgm:pt modelId="{5E5C3EC6-3780-4D6D-B5F1-EBE67025B2FF}" type="pres">
      <dgm:prSet presAssocID="{203E3705-DAC1-4288-8003-7A244CCBCA0E}" presName="parTx" presStyleLbl="revTx" presStyleIdx="1" presStyleCnt="3">
        <dgm:presLayoutVars>
          <dgm:chMax val="0"/>
          <dgm:chPref val="0"/>
        </dgm:presLayoutVars>
      </dgm:prSet>
      <dgm:spPr/>
    </dgm:pt>
    <dgm:pt modelId="{A1412E7D-3E8D-42E4-A061-DD8DB121158A}" type="pres">
      <dgm:prSet presAssocID="{7F1EE957-ECBF-4D70-AEEC-E70858BC50EF}" presName="sibTrans" presStyleCnt="0"/>
      <dgm:spPr/>
    </dgm:pt>
    <dgm:pt modelId="{6422C60A-EF43-45EE-BF92-F8BBF0A455DA}" type="pres">
      <dgm:prSet presAssocID="{5D24A63B-A4A4-445D-BA10-0C979A13002C}" presName="compNode" presStyleCnt="0"/>
      <dgm:spPr/>
    </dgm:pt>
    <dgm:pt modelId="{E8689451-7586-443A-8BB4-F2279AEB2D1F}" type="pres">
      <dgm:prSet presAssocID="{5D24A63B-A4A4-445D-BA10-0C979A13002C}" presName="bgRect" presStyleLbl="bgShp" presStyleIdx="2" presStyleCnt="3"/>
      <dgm:spPr/>
    </dgm:pt>
    <dgm:pt modelId="{BD33651A-AE1E-4447-9454-4DEC4C1F80A7}" type="pres">
      <dgm:prSet presAssocID="{5D24A63B-A4A4-445D-BA10-0C979A1300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5EB7F34-FBF7-4118-99D7-F2AF55B17F8F}" type="pres">
      <dgm:prSet presAssocID="{5D24A63B-A4A4-445D-BA10-0C979A13002C}" presName="spaceRect" presStyleCnt="0"/>
      <dgm:spPr/>
    </dgm:pt>
    <dgm:pt modelId="{B1B353B6-0945-4A10-8517-54746EADC0F4}" type="pres">
      <dgm:prSet presAssocID="{5D24A63B-A4A4-445D-BA10-0C979A13002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C75619-B1C2-4F75-B833-D457C9A72423}" srcId="{AAC9F06E-74DD-4E48-BF32-99C45E88259C}" destId="{F475C08D-967C-476D-A8EC-F865AE691C96}" srcOrd="0" destOrd="0" parTransId="{F89B8589-8883-4686-A278-16E9091C0915}" sibTransId="{15223A4D-C16F-42E1-8007-EE9A4EA76502}"/>
    <dgm:cxn modelId="{46BB4B1D-0D68-4AC1-AAEE-5D5EC5096B52}" type="presOf" srcId="{203E3705-DAC1-4288-8003-7A244CCBCA0E}" destId="{5E5C3EC6-3780-4D6D-B5F1-EBE67025B2FF}" srcOrd="0" destOrd="0" presId="urn:microsoft.com/office/officeart/2018/2/layout/IconVerticalSolidList"/>
    <dgm:cxn modelId="{B2AA9450-4B6F-4C30-ABFA-42484C29FB1A}" type="presOf" srcId="{5D24A63B-A4A4-445D-BA10-0C979A13002C}" destId="{B1B353B6-0945-4A10-8517-54746EADC0F4}" srcOrd="0" destOrd="0" presId="urn:microsoft.com/office/officeart/2018/2/layout/IconVerticalSolidList"/>
    <dgm:cxn modelId="{6D819374-7858-4069-9260-24BAFF25C8F8}" srcId="{AAC9F06E-74DD-4E48-BF32-99C45E88259C}" destId="{5D24A63B-A4A4-445D-BA10-0C979A13002C}" srcOrd="2" destOrd="0" parTransId="{0327E24B-57DE-431B-B359-EA6231BF789D}" sibTransId="{A2B9CC0F-6AB7-4868-97FB-F57865BA694C}"/>
    <dgm:cxn modelId="{FC769DCF-591E-449D-ABE0-08605AB29538}" srcId="{AAC9F06E-74DD-4E48-BF32-99C45E88259C}" destId="{203E3705-DAC1-4288-8003-7A244CCBCA0E}" srcOrd="1" destOrd="0" parTransId="{AA29A9D3-C737-4D96-8F85-2553A3EC67C6}" sibTransId="{7F1EE957-ECBF-4D70-AEEC-E70858BC50EF}"/>
    <dgm:cxn modelId="{943484DF-C951-45D5-AF00-7F383CDF81D9}" type="presOf" srcId="{AAC9F06E-74DD-4E48-BF32-99C45E88259C}" destId="{54139715-9A67-4E0F-9E61-BBD95F1EB20E}" srcOrd="0" destOrd="0" presId="urn:microsoft.com/office/officeart/2018/2/layout/IconVerticalSolidList"/>
    <dgm:cxn modelId="{CC2A23F4-ECBE-4F63-845A-B47499FC8CC7}" type="presOf" srcId="{F475C08D-967C-476D-A8EC-F865AE691C96}" destId="{33BF2EB5-6F77-4FB9-B405-05E668A6FF65}" srcOrd="0" destOrd="0" presId="urn:microsoft.com/office/officeart/2018/2/layout/IconVerticalSolidList"/>
    <dgm:cxn modelId="{0C4DE27B-F145-40C2-BF2B-A116412CD957}" type="presParOf" srcId="{54139715-9A67-4E0F-9E61-BBD95F1EB20E}" destId="{C0D65434-1655-4EFD-8604-EBFC29A05D2D}" srcOrd="0" destOrd="0" presId="urn:microsoft.com/office/officeart/2018/2/layout/IconVerticalSolidList"/>
    <dgm:cxn modelId="{EA4313A7-1B1B-4ED7-99CA-66E42109F979}" type="presParOf" srcId="{C0D65434-1655-4EFD-8604-EBFC29A05D2D}" destId="{46321DDF-8F50-4312-AF93-3FF0DA1CA49F}" srcOrd="0" destOrd="0" presId="urn:microsoft.com/office/officeart/2018/2/layout/IconVerticalSolidList"/>
    <dgm:cxn modelId="{74DDD09F-9852-4D80-A9A4-F33878C706CF}" type="presParOf" srcId="{C0D65434-1655-4EFD-8604-EBFC29A05D2D}" destId="{8D4877A4-69CE-4402-8832-2EAE3CD12345}" srcOrd="1" destOrd="0" presId="urn:microsoft.com/office/officeart/2018/2/layout/IconVerticalSolidList"/>
    <dgm:cxn modelId="{374E3B9F-0836-41AD-925D-9DCDB35FB92B}" type="presParOf" srcId="{C0D65434-1655-4EFD-8604-EBFC29A05D2D}" destId="{34D6C97D-9486-469F-A5E9-AAD20E604EB2}" srcOrd="2" destOrd="0" presId="urn:microsoft.com/office/officeart/2018/2/layout/IconVerticalSolidList"/>
    <dgm:cxn modelId="{0A40D945-FB84-4632-95AE-CBF5610E9355}" type="presParOf" srcId="{C0D65434-1655-4EFD-8604-EBFC29A05D2D}" destId="{33BF2EB5-6F77-4FB9-B405-05E668A6FF65}" srcOrd="3" destOrd="0" presId="urn:microsoft.com/office/officeart/2018/2/layout/IconVerticalSolidList"/>
    <dgm:cxn modelId="{84B15CE3-88A0-4D3B-9527-B211445BB665}" type="presParOf" srcId="{54139715-9A67-4E0F-9E61-BBD95F1EB20E}" destId="{7C225DA4-9EBA-41FB-916D-E9565785B593}" srcOrd="1" destOrd="0" presId="urn:microsoft.com/office/officeart/2018/2/layout/IconVerticalSolidList"/>
    <dgm:cxn modelId="{04973CDF-0827-4D6C-98F1-FAF7403372A2}" type="presParOf" srcId="{54139715-9A67-4E0F-9E61-BBD95F1EB20E}" destId="{07AD2C9F-994B-4894-A2CC-F6D640201D46}" srcOrd="2" destOrd="0" presId="urn:microsoft.com/office/officeart/2018/2/layout/IconVerticalSolidList"/>
    <dgm:cxn modelId="{FEC1B210-82D6-465E-9EB8-D8A6230026AD}" type="presParOf" srcId="{07AD2C9F-994B-4894-A2CC-F6D640201D46}" destId="{DBF0C0F3-50D5-4BE5-B450-40F4AC177A48}" srcOrd="0" destOrd="0" presId="urn:microsoft.com/office/officeart/2018/2/layout/IconVerticalSolidList"/>
    <dgm:cxn modelId="{F1FD325C-5FCC-40FC-B791-67667F9D323D}" type="presParOf" srcId="{07AD2C9F-994B-4894-A2CC-F6D640201D46}" destId="{78C2F60B-F664-4B66-8B9E-5A507F0BAA17}" srcOrd="1" destOrd="0" presId="urn:microsoft.com/office/officeart/2018/2/layout/IconVerticalSolidList"/>
    <dgm:cxn modelId="{3B89205F-2B61-4B5A-B184-3C8AAF5DB180}" type="presParOf" srcId="{07AD2C9F-994B-4894-A2CC-F6D640201D46}" destId="{0B87398D-96DE-4932-B687-65D89DE265B7}" srcOrd="2" destOrd="0" presId="urn:microsoft.com/office/officeart/2018/2/layout/IconVerticalSolidList"/>
    <dgm:cxn modelId="{9DC7F1BB-BDF7-4365-AB08-0B8155E84DF6}" type="presParOf" srcId="{07AD2C9F-994B-4894-A2CC-F6D640201D46}" destId="{5E5C3EC6-3780-4D6D-B5F1-EBE67025B2FF}" srcOrd="3" destOrd="0" presId="urn:microsoft.com/office/officeart/2018/2/layout/IconVerticalSolidList"/>
    <dgm:cxn modelId="{F97A6607-63A8-4BBB-83DD-6CFABAC5B3A1}" type="presParOf" srcId="{54139715-9A67-4E0F-9E61-BBD95F1EB20E}" destId="{A1412E7D-3E8D-42E4-A061-DD8DB121158A}" srcOrd="3" destOrd="0" presId="urn:microsoft.com/office/officeart/2018/2/layout/IconVerticalSolidList"/>
    <dgm:cxn modelId="{58DBE1B5-9485-486D-9A6D-A01DF1DEDDA1}" type="presParOf" srcId="{54139715-9A67-4E0F-9E61-BBD95F1EB20E}" destId="{6422C60A-EF43-45EE-BF92-F8BBF0A455DA}" srcOrd="4" destOrd="0" presId="urn:microsoft.com/office/officeart/2018/2/layout/IconVerticalSolidList"/>
    <dgm:cxn modelId="{8EDB0AE6-B9AC-4960-AD4F-DFD34B1F911B}" type="presParOf" srcId="{6422C60A-EF43-45EE-BF92-F8BBF0A455DA}" destId="{E8689451-7586-443A-8BB4-F2279AEB2D1F}" srcOrd="0" destOrd="0" presId="urn:microsoft.com/office/officeart/2018/2/layout/IconVerticalSolidList"/>
    <dgm:cxn modelId="{726AC5C3-135B-4A9D-9665-6DA7972D3922}" type="presParOf" srcId="{6422C60A-EF43-45EE-BF92-F8BBF0A455DA}" destId="{BD33651A-AE1E-4447-9454-4DEC4C1F80A7}" srcOrd="1" destOrd="0" presId="urn:microsoft.com/office/officeart/2018/2/layout/IconVerticalSolidList"/>
    <dgm:cxn modelId="{8F5FF4F1-F226-4F6A-BE23-DFD8221E650F}" type="presParOf" srcId="{6422C60A-EF43-45EE-BF92-F8BBF0A455DA}" destId="{75EB7F34-FBF7-4118-99D7-F2AF55B17F8F}" srcOrd="2" destOrd="0" presId="urn:microsoft.com/office/officeart/2018/2/layout/IconVerticalSolidList"/>
    <dgm:cxn modelId="{296571E1-2EE1-4D40-A2F9-33217CA8A365}" type="presParOf" srcId="{6422C60A-EF43-45EE-BF92-F8BBF0A455DA}" destId="{B1B353B6-0945-4A10-8517-54746EADC0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D5E57-FF88-724A-8725-EBEB0CFCCF5D}">
      <dsp:nvSpPr>
        <dsp:cNvPr id="0" name=""/>
        <dsp:cNvSpPr/>
      </dsp:nvSpPr>
      <dsp:spPr>
        <a:xfrm>
          <a:off x="0" y="2313482"/>
          <a:ext cx="3666120" cy="15178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Implemented in C++ with OpenGL for rendering.</a:t>
          </a:r>
        </a:p>
      </dsp:txBody>
      <dsp:txXfrm>
        <a:off x="0" y="2313482"/>
        <a:ext cx="3666120" cy="1517895"/>
      </dsp:txXfrm>
    </dsp:sp>
    <dsp:sp modelId="{E22068FE-289F-524C-B555-92AB40CEB9CC}">
      <dsp:nvSpPr>
        <dsp:cNvPr id="0" name=""/>
        <dsp:cNvSpPr/>
      </dsp:nvSpPr>
      <dsp:spPr>
        <a:xfrm rot="10800000">
          <a:off x="0" y="1728"/>
          <a:ext cx="3666120" cy="2334522"/>
        </a:xfrm>
        <a:prstGeom prst="upArrowCallou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project implements a file system GUI using Dear </a:t>
          </a:r>
          <a:r>
            <a:rPr lang="en-US" sz="1600" kern="1200" dirty="0" err="1"/>
            <a:t>ImGui</a:t>
          </a:r>
          <a:r>
            <a:rPr lang="en-US" sz="1600" kern="1200" dirty="0"/>
            <a:t>, a graphical interface library. It enables users to perform file system operations including file and directory management, disk usage monitoring, and file modification.</a:t>
          </a:r>
        </a:p>
      </dsp:txBody>
      <dsp:txXfrm rot="10800000">
        <a:off x="0" y="1728"/>
        <a:ext cx="3666120" cy="1516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942B-9E8F-F34E-B671-CE4C00DE5F8F}">
      <dsp:nvSpPr>
        <dsp:cNvPr id="0" name=""/>
        <dsp:cNvSpPr/>
      </dsp:nvSpPr>
      <dsp:spPr>
        <a:xfrm>
          <a:off x="0" y="310362"/>
          <a:ext cx="5202507" cy="66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3772" tIns="249936" rIns="40377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Implements the core file system operations, handling functionalities like creating, deleting, and managing files and directories.</a:t>
          </a:r>
          <a:endParaRPr lang="en-US" sz="1200" kern="1200" dirty="0"/>
        </a:p>
      </dsp:txBody>
      <dsp:txXfrm>
        <a:off x="0" y="310362"/>
        <a:ext cx="5202507" cy="661500"/>
      </dsp:txXfrm>
    </dsp:sp>
    <dsp:sp modelId="{A9B0177E-E2CA-AE47-A135-385C326D6BA9}">
      <dsp:nvSpPr>
        <dsp:cNvPr id="0" name=""/>
        <dsp:cNvSpPr/>
      </dsp:nvSpPr>
      <dsp:spPr>
        <a:xfrm>
          <a:off x="260125" y="133242"/>
          <a:ext cx="3641754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650" tIns="0" rIns="13765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Purpose</a:t>
          </a:r>
          <a:r>
            <a:rPr lang="en-US" sz="1200" b="0" i="0" kern="1200"/>
            <a:t>:</a:t>
          </a:r>
          <a:endParaRPr lang="en-US" sz="1200" kern="1200"/>
        </a:p>
      </dsp:txBody>
      <dsp:txXfrm>
        <a:off x="277418" y="150535"/>
        <a:ext cx="3607168" cy="319654"/>
      </dsp:txXfrm>
    </dsp:sp>
    <dsp:sp modelId="{BD6131CF-9227-074C-85A5-82EB58BCA239}">
      <dsp:nvSpPr>
        <dsp:cNvPr id="0" name=""/>
        <dsp:cNvSpPr/>
      </dsp:nvSpPr>
      <dsp:spPr>
        <a:xfrm>
          <a:off x="0" y="1213782"/>
          <a:ext cx="520250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3772" tIns="249936" rIns="40377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&lt;filesystem&gt;: For interacting with the file system.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&lt;sys/stat.h&gt;: To manage file and directory attributes.</a:t>
          </a:r>
          <a:endParaRPr lang="en-US" sz="1200" kern="1200"/>
        </a:p>
      </dsp:txBody>
      <dsp:txXfrm>
        <a:off x="0" y="1213782"/>
        <a:ext cx="5202507" cy="680400"/>
      </dsp:txXfrm>
    </dsp:sp>
    <dsp:sp modelId="{CF1575BA-DE94-0342-A7A5-BF33A5F0D353}">
      <dsp:nvSpPr>
        <dsp:cNvPr id="0" name=""/>
        <dsp:cNvSpPr/>
      </dsp:nvSpPr>
      <dsp:spPr>
        <a:xfrm>
          <a:off x="260125" y="1036662"/>
          <a:ext cx="3641754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650" tIns="0" rIns="13765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Main Libraries Used</a:t>
          </a:r>
          <a:r>
            <a:rPr lang="en-US" sz="1200" b="0" i="0" kern="1200"/>
            <a:t>:</a:t>
          </a:r>
          <a:endParaRPr lang="en-US" sz="1200" kern="1200"/>
        </a:p>
      </dsp:txBody>
      <dsp:txXfrm>
        <a:off x="277418" y="1053955"/>
        <a:ext cx="3607168" cy="319654"/>
      </dsp:txXfrm>
    </dsp:sp>
    <dsp:sp modelId="{3BA0A58D-5BCD-9A44-A236-50927BA7A3EB}">
      <dsp:nvSpPr>
        <dsp:cNvPr id="0" name=""/>
        <dsp:cNvSpPr/>
      </dsp:nvSpPr>
      <dsp:spPr>
        <a:xfrm>
          <a:off x="0" y="2136102"/>
          <a:ext cx="5202507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3772" tIns="249936" rIns="40377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create_directory</a:t>
          </a:r>
          <a:r>
            <a:rPr lang="en-US" sz="1200" b="0" i="0" kern="1200" dirty="0"/>
            <a:t>: Creates a new directory.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delete_directory</a:t>
          </a:r>
          <a:r>
            <a:rPr lang="en-US" sz="1200" b="0" i="0" kern="1200" dirty="0"/>
            <a:t>: Deletes an existing directory.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list_directory_contents</a:t>
          </a:r>
          <a:r>
            <a:rPr lang="en-US" sz="1200" b="0" i="0" kern="1200" dirty="0"/>
            <a:t>: Lists all files and subdirectories in a specified directory.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create_file</a:t>
          </a:r>
          <a:r>
            <a:rPr lang="en-US" sz="1200" b="0" i="0" kern="1200" dirty="0"/>
            <a:t>: Creates a new file in a directory.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delete_file</a:t>
          </a:r>
          <a:r>
            <a:rPr lang="en-US" sz="1200" b="0" i="0" kern="1200" dirty="0"/>
            <a:t>: Deletes a specified file.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write_to_file</a:t>
          </a:r>
          <a:r>
            <a:rPr lang="en-US" sz="1200" b="0" i="0" kern="1200" dirty="0"/>
            <a:t>: Writes data to a file.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read_file</a:t>
          </a:r>
          <a:r>
            <a:rPr lang="en-US" sz="1200" b="0" i="0" kern="1200" dirty="0"/>
            <a:t>: Reads content from a file.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change_permissions</a:t>
          </a:r>
          <a:r>
            <a:rPr lang="en-US" sz="1200" b="0" i="0" kern="1200" dirty="0"/>
            <a:t>: Updates file permissions.</a:t>
          </a:r>
          <a:endParaRPr lang="en-US" sz="1200" kern="1200" dirty="0"/>
        </a:p>
      </dsp:txBody>
      <dsp:txXfrm>
        <a:off x="0" y="2136102"/>
        <a:ext cx="5202507" cy="2116800"/>
      </dsp:txXfrm>
    </dsp:sp>
    <dsp:sp modelId="{01E69C2A-216E-DC4C-8C34-FCDF33735876}">
      <dsp:nvSpPr>
        <dsp:cNvPr id="0" name=""/>
        <dsp:cNvSpPr/>
      </dsp:nvSpPr>
      <dsp:spPr>
        <a:xfrm>
          <a:off x="260125" y="1958982"/>
          <a:ext cx="3641754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650" tIns="0" rIns="13765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Key Functions</a:t>
          </a:r>
          <a:r>
            <a:rPr lang="en-US" sz="1200" b="0" i="0" kern="1200"/>
            <a:t>:</a:t>
          </a:r>
          <a:endParaRPr lang="en-US" sz="1200" kern="1200"/>
        </a:p>
      </dsp:txBody>
      <dsp:txXfrm>
        <a:off x="277418" y="1976275"/>
        <a:ext cx="3607168" cy="319654"/>
      </dsp:txXfrm>
    </dsp:sp>
    <dsp:sp modelId="{01B3954E-7339-D340-993E-51148EC4C0C0}">
      <dsp:nvSpPr>
        <dsp:cNvPr id="0" name=""/>
        <dsp:cNvSpPr/>
      </dsp:nvSpPr>
      <dsp:spPr>
        <a:xfrm>
          <a:off x="0" y="4494822"/>
          <a:ext cx="5202507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3772" tIns="249936" rIns="40377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Acts as the backbone for all file system-related functionalities, enabling the GUI to execute the desired operations seamlessly.</a:t>
          </a:r>
          <a:endParaRPr lang="en-US" sz="1200" kern="1200" dirty="0"/>
        </a:p>
      </dsp:txBody>
      <dsp:txXfrm>
        <a:off x="0" y="4494822"/>
        <a:ext cx="5202507" cy="699300"/>
      </dsp:txXfrm>
    </dsp:sp>
    <dsp:sp modelId="{752EAFEE-58CA-D142-A35C-83F41DD01F9E}">
      <dsp:nvSpPr>
        <dsp:cNvPr id="0" name=""/>
        <dsp:cNvSpPr/>
      </dsp:nvSpPr>
      <dsp:spPr>
        <a:xfrm>
          <a:off x="260125" y="4317702"/>
          <a:ext cx="3641754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650" tIns="0" rIns="13765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Role in the Project</a:t>
          </a:r>
          <a:r>
            <a:rPr lang="en-US" sz="1200" b="0" i="0" kern="1200"/>
            <a:t>:</a:t>
          </a:r>
          <a:endParaRPr lang="en-US" sz="1200" kern="1200"/>
        </a:p>
      </dsp:txBody>
      <dsp:txXfrm>
        <a:off x="277418" y="4334995"/>
        <a:ext cx="3607168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13DF5-D92D-49D7-9710-E84A5A215205}">
      <dsp:nvSpPr>
        <dsp:cNvPr id="0" name=""/>
        <dsp:cNvSpPr/>
      </dsp:nvSpPr>
      <dsp:spPr>
        <a:xfrm>
          <a:off x="8042" y="285577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6F673-E4A1-4809-B29D-C0AFF8A56F22}">
      <dsp:nvSpPr>
        <dsp:cNvPr id="0" name=""/>
        <dsp:cNvSpPr/>
      </dsp:nvSpPr>
      <dsp:spPr>
        <a:xfrm>
          <a:off x="135050" y="412585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AB701-8C15-449C-B3E7-D0DF4CCDC63D}">
      <dsp:nvSpPr>
        <dsp:cNvPr id="0" name=""/>
        <dsp:cNvSpPr/>
      </dsp:nvSpPr>
      <dsp:spPr>
        <a:xfrm>
          <a:off x="742442" y="28557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Sets up the graphical interface using Dear </a:t>
          </a:r>
          <a:r>
            <a:rPr lang="en-US" sz="1200" kern="1200" dirty="0" err="1"/>
            <a:t>ImGui</a:t>
          </a:r>
          <a:r>
            <a:rPr lang="en-US" sz="1200" kern="1200" dirty="0"/>
            <a:t>:</a:t>
          </a:r>
        </a:p>
      </dsp:txBody>
      <dsp:txXfrm>
        <a:off x="742442" y="285577"/>
        <a:ext cx="1425599" cy="604800"/>
      </dsp:txXfrm>
    </dsp:sp>
    <dsp:sp modelId="{50BE3258-BF3A-4822-9F23-914FBF772561}">
      <dsp:nvSpPr>
        <dsp:cNvPr id="0" name=""/>
        <dsp:cNvSpPr/>
      </dsp:nvSpPr>
      <dsp:spPr>
        <a:xfrm>
          <a:off x="2416442" y="285577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EA66B-C67F-4EF8-9397-F55BE0D839A7}">
      <dsp:nvSpPr>
        <dsp:cNvPr id="0" name=""/>
        <dsp:cNvSpPr/>
      </dsp:nvSpPr>
      <dsp:spPr>
        <a:xfrm>
          <a:off x="2543450" y="412585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E9DB0-6589-4F4D-AEB5-A1DCC3773FBF}">
      <dsp:nvSpPr>
        <dsp:cNvPr id="0" name=""/>
        <dsp:cNvSpPr/>
      </dsp:nvSpPr>
      <dsp:spPr>
        <a:xfrm>
          <a:off x="3150842" y="28557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Includes libraries for GUI functionality (</a:t>
          </a:r>
          <a:r>
            <a:rPr lang="en-US" sz="1200" kern="1200" dirty="0" err="1"/>
            <a:t>imgui.h</a:t>
          </a:r>
          <a:r>
            <a:rPr lang="en-US" sz="1200" kern="1200" dirty="0"/>
            <a:t>, etc.)</a:t>
          </a:r>
        </a:p>
      </dsp:txBody>
      <dsp:txXfrm>
        <a:off x="3150842" y="285577"/>
        <a:ext cx="1425599" cy="604800"/>
      </dsp:txXfrm>
    </dsp:sp>
    <dsp:sp modelId="{DDF1B291-6F59-4868-855F-01C4DD7A0ABD}">
      <dsp:nvSpPr>
        <dsp:cNvPr id="0" name=""/>
        <dsp:cNvSpPr/>
      </dsp:nvSpPr>
      <dsp:spPr>
        <a:xfrm>
          <a:off x="4824842" y="285577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AF3C8-66A6-4DD0-8FA8-D43874F6C3F0}">
      <dsp:nvSpPr>
        <dsp:cNvPr id="0" name=""/>
        <dsp:cNvSpPr/>
      </dsp:nvSpPr>
      <dsp:spPr>
        <a:xfrm>
          <a:off x="4951850" y="412585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CBCD2-F3A6-491D-B6A8-97405BCC7DC1}">
      <dsp:nvSpPr>
        <dsp:cNvPr id="0" name=""/>
        <dsp:cNvSpPr/>
      </dsp:nvSpPr>
      <dsp:spPr>
        <a:xfrm>
          <a:off x="5559242" y="28557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Provides an interactive GUI for file system operations:</a:t>
          </a:r>
        </a:p>
      </dsp:txBody>
      <dsp:txXfrm>
        <a:off x="5559242" y="285577"/>
        <a:ext cx="1425599" cy="604800"/>
      </dsp:txXfrm>
    </dsp:sp>
    <dsp:sp modelId="{7E832519-7CF3-470F-ACBB-4BA9A85EDB39}">
      <dsp:nvSpPr>
        <dsp:cNvPr id="0" name=""/>
        <dsp:cNvSpPr/>
      </dsp:nvSpPr>
      <dsp:spPr>
        <a:xfrm>
          <a:off x="8042" y="1504839"/>
          <a:ext cx="604800" cy="604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6845A-66B2-44C5-AA90-936AA6E4E84F}">
      <dsp:nvSpPr>
        <dsp:cNvPr id="0" name=""/>
        <dsp:cNvSpPr/>
      </dsp:nvSpPr>
      <dsp:spPr>
        <a:xfrm>
          <a:off x="135050" y="1631847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30E21-A1A9-4644-A770-814BCF49B132}">
      <dsp:nvSpPr>
        <dsp:cNvPr id="0" name=""/>
        <dsp:cNvSpPr/>
      </dsp:nvSpPr>
      <dsp:spPr>
        <a:xfrm>
          <a:off x="742442" y="1504839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Creating files</a:t>
          </a:r>
        </a:p>
      </dsp:txBody>
      <dsp:txXfrm>
        <a:off x="742442" y="1504839"/>
        <a:ext cx="1425599" cy="604800"/>
      </dsp:txXfrm>
    </dsp:sp>
    <dsp:sp modelId="{98AAB2A2-AF7A-45F5-A180-6B0FC47C5B36}">
      <dsp:nvSpPr>
        <dsp:cNvPr id="0" name=""/>
        <dsp:cNvSpPr/>
      </dsp:nvSpPr>
      <dsp:spPr>
        <a:xfrm>
          <a:off x="2416442" y="1504839"/>
          <a:ext cx="604800" cy="6048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14364-8EC4-464D-BE92-68116D1F7702}">
      <dsp:nvSpPr>
        <dsp:cNvPr id="0" name=""/>
        <dsp:cNvSpPr/>
      </dsp:nvSpPr>
      <dsp:spPr>
        <a:xfrm>
          <a:off x="2543450" y="1631847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1090E-FF4E-46D0-B1ED-9597F2C79645}">
      <dsp:nvSpPr>
        <dsp:cNvPr id="0" name=""/>
        <dsp:cNvSpPr/>
      </dsp:nvSpPr>
      <dsp:spPr>
        <a:xfrm>
          <a:off x="3150842" y="1504839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Deleting files</a:t>
          </a:r>
        </a:p>
      </dsp:txBody>
      <dsp:txXfrm>
        <a:off x="3150842" y="1504839"/>
        <a:ext cx="1425599" cy="604800"/>
      </dsp:txXfrm>
    </dsp:sp>
    <dsp:sp modelId="{504BC70F-04FC-47E9-B73F-0AE75EAE9495}">
      <dsp:nvSpPr>
        <dsp:cNvPr id="0" name=""/>
        <dsp:cNvSpPr/>
      </dsp:nvSpPr>
      <dsp:spPr>
        <a:xfrm>
          <a:off x="4824842" y="1504839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100AA-E5BE-4E07-B544-E0FF8AD97B46}">
      <dsp:nvSpPr>
        <dsp:cNvPr id="0" name=""/>
        <dsp:cNvSpPr/>
      </dsp:nvSpPr>
      <dsp:spPr>
        <a:xfrm>
          <a:off x="4951850" y="1631847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9842C-E0C6-46B1-A03D-94690DECE2D1}">
      <dsp:nvSpPr>
        <dsp:cNvPr id="0" name=""/>
        <dsp:cNvSpPr/>
      </dsp:nvSpPr>
      <dsp:spPr>
        <a:xfrm>
          <a:off x="5559242" y="1504839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Reading files</a:t>
          </a:r>
        </a:p>
      </dsp:txBody>
      <dsp:txXfrm>
        <a:off x="5559242" y="1504839"/>
        <a:ext cx="1425599" cy="604800"/>
      </dsp:txXfrm>
    </dsp:sp>
    <dsp:sp modelId="{9E235348-3DFF-4396-A51A-AFE990E555E4}">
      <dsp:nvSpPr>
        <dsp:cNvPr id="0" name=""/>
        <dsp:cNvSpPr/>
      </dsp:nvSpPr>
      <dsp:spPr>
        <a:xfrm>
          <a:off x="8042" y="2724100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CBB5A-10DD-44BB-BD6C-4BC326D2AA39}">
      <dsp:nvSpPr>
        <dsp:cNvPr id="0" name=""/>
        <dsp:cNvSpPr/>
      </dsp:nvSpPr>
      <dsp:spPr>
        <a:xfrm>
          <a:off x="135050" y="2851108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041CB-CFBB-4598-8771-E1DC0F5ACA82}">
      <dsp:nvSpPr>
        <dsp:cNvPr id="0" name=""/>
        <dsp:cNvSpPr/>
      </dsp:nvSpPr>
      <dsp:spPr>
        <a:xfrm>
          <a:off x="742442" y="272410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Listing directory contents</a:t>
          </a:r>
        </a:p>
      </dsp:txBody>
      <dsp:txXfrm>
        <a:off x="742442" y="2724100"/>
        <a:ext cx="1425599" cy="604800"/>
      </dsp:txXfrm>
    </dsp:sp>
    <dsp:sp modelId="{8B9EC50C-9DE3-423C-A72C-A88651762D58}">
      <dsp:nvSpPr>
        <dsp:cNvPr id="0" name=""/>
        <dsp:cNvSpPr/>
      </dsp:nvSpPr>
      <dsp:spPr>
        <a:xfrm>
          <a:off x="2416442" y="2724100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DC7E8-1E78-42E3-887A-4966ED41F9A9}">
      <dsp:nvSpPr>
        <dsp:cNvPr id="0" name=""/>
        <dsp:cNvSpPr/>
      </dsp:nvSpPr>
      <dsp:spPr>
        <a:xfrm>
          <a:off x="2543450" y="2851108"/>
          <a:ext cx="350784" cy="35078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7CDF3-2E08-464B-8732-E06BACB25550}">
      <dsp:nvSpPr>
        <dsp:cNvPr id="0" name=""/>
        <dsp:cNvSpPr/>
      </dsp:nvSpPr>
      <dsp:spPr>
        <a:xfrm>
          <a:off x="3150842" y="272410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Updates status messages for user feedback.</a:t>
          </a:r>
        </a:p>
      </dsp:txBody>
      <dsp:txXfrm>
        <a:off x="3150842" y="2724100"/>
        <a:ext cx="1425599" cy="60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21DDF-8F50-4312-AF93-3FF0DA1CA49F}">
      <dsp:nvSpPr>
        <dsp:cNvPr id="0" name=""/>
        <dsp:cNvSpPr/>
      </dsp:nvSpPr>
      <dsp:spPr>
        <a:xfrm>
          <a:off x="0" y="496"/>
          <a:ext cx="4256208" cy="11615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877A4-69CE-4402-8832-2EAE3CD12345}">
      <dsp:nvSpPr>
        <dsp:cNvPr id="0" name=""/>
        <dsp:cNvSpPr/>
      </dsp:nvSpPr>
      <dsp:spPr>
        <a:xfrm>
          <a:off x="351370" y="261846"/>
          <a:ext cx="638855" cy="638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F2EB5-6F77-4FB9-B405-05E668A6FF65}">
      <dsp:nvSpPr>
        <dsp:cNvPr id="0" name=""/>
        <dsp:cNvSpPr/>
      </dsp:nvSpPr>
      <dsp:spPr>
        <a:xfrm>
          <a:off x="1341596" y="496"/>
          <a:ext cx="2914611" cy="116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Provides build instructions for cross-platform compilation:</a:t>
          </a:r>
        </a:p>
      </dsp:txBody>
      <dsp:txXfrm>
        <a:off x="1341596" y="496"/>
        <a:ext cx="2914611" cy="1161555"/>
      </dsp:txXfrm>
    </dsp:sp>
    <dsp:sp modelId="{DBF0C0F3-50D5-4BE5-B450-40F4AC177A48}">
      <dsp:nvSpPr>
        <dsp:cNvPr id="0" name=""/>
        <dsp:cNvSpPr/>
      </dsp:nvSpPr>
      <dsp:spPr>
        <a:xfrm>
          <a:off x="0" y="1452440"/>
          <a:ext cx="4256208" cy="11615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2F60B-F664-4B66-8B9E-5A507F0BAA17}">
      <dsp:nvSpPr>
        <dsp:cNvPr id="0" name=""/>
        <dsp:cNvSpPr/>
      </dsp:nvSpPr>
      <dsp:spPr>
        <a:xfrm>
          <a:off x="351370" y="1713790"/>
          <a:ext cx="638855" cy="638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C3EC6-3780-4D6D-B5F1-EBE67025B2FF}">
      <dsp:nvSpPr>
        <dsp:cNvPr id="0" name=""/>
        <dsp:cNvSpPr/>
      </dsp:nvSpPr>
      <dsp:spPr>
        <a:xfrm>
          <a:off x="1341596" y="1452440"/>
          <a:ext cx="2914611" cy="116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Linux: Links GLFW and OpenGL using pkg-config</a:t>
          </a:r>
        </a:p>
      </dsp:txBody>
      <dsp:txXfrm>
        <a:off x="1341596" y="1452440"/>
        <a:ext cx="2914611" cy="1161555"/>
      </dsp:txXfrm>
    </dsp:sp>
    <dsp:sp modelId="{E8689451-7586-443A-8BB4-F2279AEB2D1F}">
      <dsp:nvSpPr>
        <dsp:cNvPr id="0" name=""/>
        <dsp:cNvSpPr/>
      </dsp:nvSpPr>
      <dsp:spPr>
        <a:xfrm>
          <a:off x="0" y="2904384"/>
          <a:ext cx="4256208" cy="11615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3651A-AE1E-4447-9454-4DEC4C1F80A7}">
      <dsp:nvSpPr>
        <dsp:cNvPr id="0" name=""/>
        <dsp:cNvSpPr/>
      </dsp:nvSpPr>
      <dsp:spPr>
        <a:xfrm>
          <a:off x="351370" y="3165734"/>
          <a:ext cx="638855" cy="638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353B6-0945-4A10-8517-54746EADC0F4}">
      <dsp:nvSpPr>
        <dsp:cNvPr id="0" name=""/>
        <dsp:cNvSpPr/>
      </dsp:nvSpPr>
      <dsp:spPr>
        <a:xfrm>
          <a:off x="1341596" y="2904384"/>
          <a:ext cx="2914611" cy="116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Defines rules for compiling .</a:t>
          </a:r>
          <a:r>
            <a:rPr lang="en-US" sz="1900" kern="1200" dirty="0" err="1"/>
            <a:t>cpp</a:t>
          </a:r>
          <a:r>
            <a:rPr lang="en-US" sz="1900" kern="1200" dirty="0"/>
            <a:t> files and producing the executable.</a:t>
          </a:r>
        </a:p>
      </dsp:txBody>
      <dsp:txXfrm>
        <a:off x="1341596" y="2904384"/>
        <a:ext cx="2914611" cy="1161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2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7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81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9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8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4739" y="2167966"/>
            <a:ext cx="4562781" cy="1548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Interactive File Management System</a:t>
            </a:r>
            <a:endParaRPr lang="en-US" sz="4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739" y="4449752"/>
            <a:ext cx="3651706" cy="1104641"/>
          </a:xfrm>
        </p:spPr>
        <p:txBody>
          <a:bodyPr numCol="2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i-FI" sz="1800" b="1" cap="none" dirty="0"/>
              <a:t>Sai Kiran</a:t>
            </a:r>
          </a:p>
          <a:p>
            <a:pPr algn="r">
              <a:lnSpc>
                <a:spcPct val="100000"/>
              </a:lnSpc>
            </a:pPr>
            <a:r>
              <a:rPr lang="fi-FI" sz="1800" b="1" cap="none" dirty="0"/>
              <a:t>Kaustubh Adhav</a:t>
            </a:r>
          </a:p>
          <a:p>
            <a:pPr algn="r">
              <a:lnSpc>
                <a:spcPct val="100000"/>
              </a:lnSpc>
            </a:pPr>
            <a:r>
              <a:rPr lang="fi-FI" sz="1800" b="1" cap="none" dirty="0"/>
              <a:t>Harsh Patel</a:t>
            </a:r>
          </a:p>
          <a:p>
            <a:pPr algn="r">
              <a:lnSpc>
                <a:spcPct val="100000"/>
              </a:lnSpc>
            </a:pPr>
            <a:r>
              <a:rPr lang="fi-FI" sz="1800" b="1" cap="none" dirty="0"/>
              <a:t>Dhruvik Patel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0B62E-7149-F6B3-649D-0612C312677F}"/>
              </a:ext>
            </a:extLst>
          </p:cNvPr>
          <p:cNvSpPr txBox="1"/>
          <p:nvPr/>
        </p:nvSpPr>
        <p:spPr>
          <a:xfrm>
            <a:off x="3296463" y="3653795"/>
            <a:ext cx="3837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Simulating Core File Operations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0A457-2F31-5252-57AE-EE006FC82A45}"/>
              </a:ext>
            </a:extLst>
          </p:cNvPr>
          <p:cNvSpPr txBox="1"/>
          <p:nvPr/>
        </p:nvSpPr>
        <p:spPr>
          <a:xfrm>
            <a:off x="3140518" y="4143154"/>
            <a:ext cx="3837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Presentation By: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0CFA-D24D-371B-078C-677F6D26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9191"/>
            <a:ext cx="6571343" cy="726568"/>
          </a:xfrm>
        </p:spPr>
        <p:txBody>
          <a:bodyPr/>
          <a:lstStyle/>
          <a:p>
            <a:r>
              <a:rPr lang="en-US" cap="none" dirty="0"/>
              <a:t>Create 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B117E-2073-14B6-23D4-C8CCDE16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2256356"/>
            <a:ext cx="7262037" cy="194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6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6B9799-BA1D-EBF5-4AC9-A6E366DF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9191"/>
            <a:ext cx="6571343" cy="726568"/>
          </a:xfrm>
        </p:spPr>
        <p:txBody>
          <a:bodyPr/>
          <a:lstStyle/>
          <a:p>
            <a:r>
              <a:rPr lang="en-US" cap="none" dirty="0"/>
              <a:t>Rename File/Directory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33B23-6750-E80F-9DD5-83B0C294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91" y="2371540"/>
            <a:ext cx="7168881" cy="22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933B99-B6CA-4AB4-0F79-A703CCFF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9191"/>
            <a:ext cx="6571343" cy="726568"/>
          </a:xfrm>
        </p:spPr>
        <p:txBody>
          <a:bodyPr/>
          <a:lstStyle/>
          <a:p>
            <a:r>
              <a:rPr lang="en-US" cap="none" dirty="0"/>
              <a:t>Change Permissions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D5005-3BF4-2B0C-E4BD-E3C32F15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64" y="2477386"/>
            <a:ext cx="7057685" cy="23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5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DC0F8B-F432-49F2-3DCA-1F50FE96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9191"/>
            <a:ext cx="6571343" cy="726568"/>
          </a:xfrm>
        </p:spPr>
        <p:txBody>
          <a:bodyPr/>
          <a:lstStyle/>
          <a:p>
            <a:r>
              <a:rPr lang="en-US" cap="none" dirty="0"/>
              <a:t>Disk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74B5D-509A-780A-215C-1A153EA4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30" y="2112125"/>
            <a:ext cx="5392864" cy="37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9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DC0F8B-F432-49F2-3DCA-1F50FE96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9191"/>
            <a:ext cx="6571343" cy="726568"/>
          </a:xfrm>
        </p:spPr>
        <p:txBody>
          <a:bodyPr/>
          <a:lstStyle/>
          <a:p>
            <a:r>
              <a:rPr lang="en-US" cap="none" dirty="0"/>
              <a:t>List Directory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010E0-4382-C1CB-C6D4-14AEA24C6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29" y="2111357"/>
            <a:ext cx="5888775" cy="37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4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DC0F8B-F432-49F2-3DCA-1F50FE96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9191"/>
            <a:ext cx="6571343" cy="726568"/>
          </a:xfrm>
        </p:spPr>
        <p:txBody>
          <a:bodyPr/>
          <a:lstStyle/>
          <a:p>
            <a:r>
              <a:rPr lang="en-US" cap="none" dirty="0"/>
              <a:t>List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13331-8CBF-0C1A-37EA-520EEF2F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7" y="2326797"/>
            <a:ext cx="8410353" cy="23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293" y="1130589"/>
            <a:ext cx="7202456" cy="652141"/>
          </a:xfrm>
        </p:spPr>
        <p:txBody>
          <a:bodyPr>
            <a:normAutofit/>
          </a:bodyPr>
          <a:lstStyle/>
          <a:p>
            <a:r>
              <a:rPr lang="en-US" sz="3600" cap="none" dirty="0"/>
              <a:t>main.cpp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77F16A-DFD5-A91D-C368-3CF8FAB6F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819092"/>
              </p:ext>
            </p:extLst>
          </p:nvPr>
        </p:nvGraphicFramePr>
        <p:xfrm>
          <a:off x="1417468" y="2017784"/>
          <a:ext cx="6992885" cy="3614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364" y="1314219"/>
            <a:ext cx="2454070" cy="567744"/>
          </a:xfrm>
        </p:spPr>
        <p:txBody>
          <a:bodyPr anchor="t">
            <a:normAutofit/>
          </a:bodyPr>
          <a:lstStyle/>
          <a:p>
            <a:r>
              <a:rPr lang="en-US" cap="none" dirty="0" err="1"/>
              <a:t>makefile</a:t>
            </a:r>
            <a:endParaRPr lang="en-US" cap="non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947B60-52CC-37D9-6D1D-4003F8E0D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758563"/>
              </p:ext>
            </p:extLst>
          </p:nvPr>
        </p:nvGraphicFramePr>
        <p:xfrm>
          <a:off x="2920769" y="1940960"/>
          <a:ext cx="4256208" cy="406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908" y="1225510"/>
            <a:ext cx="7602971" cy="641887"/>
          </a:xfrm>
        </p:spPr>
        <p:txBody>
          <a:bodyPr>
            <a:normAutofit/>
          </a:bodyPr>
          <a:lstStyle/>
          <a:p>
            <a:r>
              <a:rPr lang="en-US" sz="3000" cap="none" dirty="0"/>
              <a:t>Steps To Build And 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743" y="2011806"/>
            <a:ext cx="6752489" cy="426140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1600" b="1" i="1" u="sng" dirty="0"/>
              <a:t>1. Install necessary libraries:</a:t>
            </a:r>
            <a:endParaRPr lang="en-US" sz="1600" b="1" i="1" u="sng" dirty="0"/>
          </a:p>
          <a:p>
            <a:pPr>
              <a:lnSpc>
                <a:spcPct val="100000"/>
              </a:lnSpc>
            </a:pPr>
            <a:r>
              <a:rPr sz="1600" dirty="0"/>
              <a:t> </a:t>
            </a:r>
            <a:r>
              <a:rPr sz="1600" dirty="0" err="1"/>
              <a:t>sudo</a:t>
            </a:r>
            <a:r>
              <a:rPr sz="1600" dirty="0"/>
              <a:t> apt update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sz="1600" dirty="0"/>
              <a:t> </a:t>
            </a:r>
            <a:r>
              <a:rPr sz="1600" dirty="0" err="1"/>
              <a:t>sudo</a:t>
            </a:r>
            <a:r>
              <a:rPr sz="1600" dirty="0"/>
              <a:t> apt install </a:t>
            </a:r>
            <a:r>
              <a:rPr sz="1600" dirty="0" err="1"/>
              <a:t>gcc</a:t>
            </a:r>
            <a:r>
              <a:rPr sz="1600" dirty="0"/>
              <a:t> pkg-config g++ build-essential libglfw3-dev libgl1-mesa-dev libx11-dev </a:t>
            </a:r>
            <a:r>
              <a:rPr sz="1600" dirty="0" err="1"/>
              <a:t>libxrandr</a:t>
            </a:r>
            <a:r>
              <a:rPr sz="1600" dirty="0"/>
              <a:t>-dev </a:t>
            </a:r>
            <a:r>
              <a:rPr sz="1600" dirty="0" err="1"/>
              <a:t>libxi</a:t>
            </a:r>
            <a:r>
              <a:rPr sz="1600" dirty="0"/>
              <a:t>-dev libxxf86vm-dev </a:t>
            </a:r>
            <a:r>
              <a:rPr sz="1600" dirty="0" err="1"/>
              <a:t>libxcursor</a:t>
            </a:r>
            <a:r>
              <a:rPr sz="1600" dirty="0"/>
              <a:t>-dev </a:t>
            </a:r>
            <a:r>
              <a:rPr sz="1600" dirty="0" err="1"/>
              <a:t>cmake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sz="1600" b="1" i="1" u="sng" dirty="0"/>
              <a:t>2. Clone Dear </a:t>
            </a:r>
            <a:r>
              <a:rPr sz="1600" b="1" i="1" u="sng" dirty="0" err="1"/>
              <a:t>ImGui</a:t>
            </a:r>
            <a:r>
              <a:rPr sz="1600" b="1" i="1" u="sng" dirty="0"/>
              <a:t> repository:</a:t>
            </a:r>
            <a:endParaRPr lang="en-US" sz="1600" b="1" i="1" u="sng" dirty="0"/>
          </a:p>
          <a:p>
            <a:pPr>
              <a:lnSpc>
                <a:spcPct val="100000"/>
              </a:lnSpc>
            </a:pPr>
            <a:r>
              <a:rPr sz="1600" dirty="0"/>
              <a:t>   git clone --recursive https://github.com/ocornut/imgui -b docking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sz="1600" b="1" i="1" u="sng" dirty="0"/>
              <a:t>3. Build the project:</a:t>
            </a:r>
            <a:endParaRPr lang="en-US" sz="1600" b="1" i="1" u="sng" dirty="0"/>
          </a:p>
          <a:p>
            <a:pPr>
              <a:lnSpc>
                <a:spcPct val="100000"/>
              </a:lnSpc>
            </a:pPr>
            <a:r>
              <a:rPr sz="1600" dirty="0"/>
              <a:t>   cd </a:t>
            </a:r>
            <a:r>
              <a:rPr sz="1600" dirty="0" err="1"/>
              <a:t>file_system_gui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sz="1600" dirty="0"/>
              <a:t>   make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sz="1600" b="1" i="1" u="sng" dirty="0"/>
              <a:t>4. Run the GUI interface:</a:t>
            </a:r>
            <a:endParaRPr lang="en-US" sz="1600" b="1" i="1" u="sng" dirty="0"/>
          </a:p>
          <a:p>
            <a:pPr>
              <a:lnSpc>
                <a:spcPct val="100000"/>
              </a:lnSpc>
            </a:pPr>
            <a:r>
              <a:rPr sz="1600" dirty="0"/>
              <a:t>   ./</a:t>
            </a:r>
            <a:r>
              <a:rPr sz="1600" dirty="0" err="1"/>
              <a:t>file_Sys_gui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6B3F36E-D41C-E38F-C029-B11590AE5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33" y="1281880"/>
            <a:ext cx="3986145" cy="4225786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0AE2BAC-77DD-5952-D5CD-C454A2A6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909" y="1281879"/>
            <a:ext cx="3986145" cy="42257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AC30FD-54CB-5CB0-8591-5CEE4E99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598" y="614351"/>
            <a:ext cx="3498804" cy="1011261"/>
          </a:xfrm>
        </p:spPr>
        <p:txBody>
          <a:bodyPr>
            <a:normAutofit/>
          </a:bodyPr>
          <a:lstStyle/>
          <a:p>
            <a:r>
              <a:rPr lang="en-US" sz="3600" b="1" u="sng" cap="none" dirty="0"/>
              <a:t>Screenshots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01" y="1292954"/>
            <a:ext cx="2454070" cy="769762"/>
          </a:xfrm>
        </p:spPr>
        <p:txBody>
          <a:bodyPr anchor="t">
            <a:normAutofit/>
          </a:bodyPr>
          <a:lstStyle/>
          <a:p>
            <a:r>
              <a:rPr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043B80-640E-7D75-818C-56A4D8D9F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588398"/>
              </p:ext>
            </p:extLst>
          </p:nvPr>
        </p:nvGraphicFramePr>
        <p:xfrm>
          <a:off x="3096187" y="2062716"/>
          <a:ext cx="3666120" cy="383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25F2F-304C-A4E5-AF33-3BD72BFC8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1DE41-2F8B-A9E6-AE0D-FFCBA546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189" y="2190307"/>
            <a:ext cx="2992593" cy="9250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318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335" y="1102232"/>
            <a:ext cx="5560786" cy="715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/>
              <a:t>Implemented Functions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B8E09D-F918-EF84-434B-08A7E1D91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427967"/>
              </p:ext>
            </p:extLst>
          </p:nvPr>
        </p:nvGraphicFramePr>
        <p:xfrm>
          <a:off x="1468442" y="2015732"/>
          <a:ext cx="6601670" cy="34506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63025">
                  <a:extLst>
                    <a:ext uri="{9D8B030D-6E8A-4147-A177-3AD203B41FA5}">
                      <a16:colId xmlns:a16="http://schemas.microsoft.com/office/drawing/2014/main" val="3403348320"/>
                    </a:ext>
                  </a:extLst>
                </a:gridCol>
                <a:gridCol w="3738645">
                  <a:extLst>
                    <a:ext uri="{9D8B030D-6E8A-4147-A177-3AD203B41FA5}">
                      <a16:colId xmlns:a16="http://schemas.microsoft.com/office/drawing/2014/main" val="4277661387"/>
                    </a:ext>
                  </a:extLst>
                </a:gridCol>
              </a:tblGrid>
              <a:tr h="492945">
                <a:tc>
                  <a:txBody>
                    <a:bodyPr/>
                    <a:lstStyle/>
                    <a:p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Create Directory</a:t>
                      </a:r>
                    </a:p>
                  </a:txBody>
                  <a:tcPr marL="112033" marR="112033" marT="56016" marB="56016"/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List Directory Contents</a:t>
                      </a:r>
                    </a:p>
                  </a:txBody>
                  <a:tcPr marL="112033" marR="112033" marT="56016" marB="56016"/>
                </a:tc>
                <a:extLst>
                  <a:ext uri="{0D108BD9-81ED-4DB2-BD59-A6C34878D82A}">
                    <a16:rowId xmlns:a16="http://schemas.microsoft.com/office/drawing/2014/main" val="3564913763"/>
                  </a:ext>
                </a:extLst>
              </a:tr>
              <a:tr h="492945">
                <a:tc>
                  <a:txBody>
                    <a:bodyPr/>
                    <a:lstStyle/>
                    <a:p>
                      <a:r>
                        <a:rPr lang="en-US" sz="1700"/>
                        <a:t>Delete Directory</a:t>
                      </a:r>
                    </a:p>
                  </a:txBody>
                  <a:tcPr marL="112033" marR="112033" marT="56016" marB="5601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Rename File/Directory</a:t>
                      </a:r>
                    </a:p>
                  </a:txBody>
                  <a:tcPr marL="112033" marR="112033" marT="56016" marB="56016"/>
                </a:tc>
                <a:extLst>
                  <a:ext uri="{0D108BD9-81ED-4DB2-BD59-A6C34878D82A}">
                    <a16:rowId xmlns:a16="http://schemas.microsoft.com/office/drawing/2014/main" val="1129773919"/>
                  </a:ext>
                </a:extLst>
              </a:tr>
              <a:tr h="492945">
                <a:tc>
                  <a:txBody>
                    <a:bodyPr/>
                    <a:lstStyle/>
                    <a:p>
                      <a:r>
                        <a:rPr lang="en-US" sz="1700"/>
                        <a:t>Create File</a:t>
                      </a:r>
                    </a:p>
                  </a:txBody>
                  <a:tcPr marL="112033" marR="112033" marT="56016" marB="5601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Move File/Directory</a:t>
                      </a:r>
                    </a:p>
                  </a:txBody>
                  <a:tcPr marL="112033" marR="112033" marT="56016" marB="56016"/>
                </a:tc>
                <a:extLst>
                  <a:ext uri="{0D108BD9-81ED-4DB2-BD59-A6C34878D82A}">
                    <a16:rowId xmlns:a16="http://schemas.microsoft.com/office/drawing/2014/main" val="3356197597"/>
                  </a:ext>
                </a:extLst>
              </a:tr>
              <a:tr h="492945">
                <a:tc>
                  <a:txBody>
                    <a:bodyPr/>
                    <a:lstStyle/>
                    <a:p>
                      <a:r>
                        <a:rPr lang="en-US" sz="1700"/>
                        <a:t>Delete File</a:t>
                      </a:r>
                    </a:p>
                  </a:txBody>
                  <a:tcPr marL="112033" marR="112033" marT="56016" marB="5601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Copy File</a:t>
                      </a:r>
                    </a:p>
                  </a:txBody>
                  <a:tcPr marL="112033" marR="112033" marT="56016" marB="56016"/>
                </a:tc>
                <a:extLst>
                  <a:ext uri="{0D108BD9-81ED-4DB2-BD59-A6C34878D82A}">
                    <a16:rowId xmlns:a16="http://schemas.microsoft.com/office/drawing/2014/main" val="4242363994"/>
                  </a:ext>
                </a:extLst>
              </a:tr>
              <a:tr h="492945">
                <a:tc>
                  <a:txBody>
                    <a:bodyPr/>
                    <a:lstStyle/>
                    <a:p>
                      <a:r>
                        <a:rPr lang="en-US" sz="1700"/>
                        <a:t>Write to File</a:t>
                      </a:r>
                    </a:p>
                  </a:txBody>
                  <a:tcPr marL="112033" marR="112033" marT="56016" marB="5601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Change File Permissions</a:t>
                      </a:r>
                    </a:p>
                  </a:txBody>
                  <a:tcPr marL="112033" marR="112033" marT="56016" marB="56016"/>
                </a:tc>
                <a:extLst>
                  <a:ext uri="{0D108BD9-81ED-4DB2-BD59-A6C34878D82A}">
                    <a16:rowId xmlns:a16="http://schemas.microsoft.com/office/drawing/2014/main" val="4062902533"/>
                  </a:ext>
                </a:extLst>
              </a:tr>
              <a:tr h="492945">
                <a:tc>
                  <a:txBody>
                    <a:bodyPr/>
                    <a:lstStyle/>
                    <a:p>
                      <a:r>
                        <a:rPr lang="en-US" sz="1700"/>
                        <a:t>Read File</a:t>
                      </a:r>
                    </a:p>
                  </a:txBody>
                  <a:tcPr marL="112033" marR="112033" marT="56016" marB="5601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Get Disk Usage</a:t>
                      </a:r>
                    </a:p>
                  </a:txBody>
                  <a:tcPr marL="112033" marR="112033" marT="56016" marB="56016"/>
                </a:tc>
                <a:extLst>
                  <a:ext uri="{0D108BD9-81ED-4DB2-BD59-A6C34878D82A}">
                    <a16:rowId xmlns:a16="http://schemas.microsoft.com/office/drawing/2014/main" val="314120742"/>
                  </a:ext>
                </a:extLst>
              </a:tr>
              <a:tr h="492945">
                <a:tc>
                  <a:txBody>
                    <a:bodyPr/>
                    <a:lstStyle/>
                    <a:p>
                      <a:r>
                        <a:rPr lang="en-US" sz="1700"/>
                        <a:t>Get File Info</a:t>
                      </a:r>
                    </a:p>
                  </a:txBody>
                  <a:tcPr marL="112033" marR="112033" marT="56016" marB="56016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112033" marR="112033" marT="56016" marB="56016"/>
                </a:tc>
                <a:extLst>
                  <a:ext uri="{0D108BD9-81ED-4DB2-BD59-A6C34878D82A}">
                    <a16:rowId xmlns:a16="http://schemas.microsoft.com/office/drawing/2014/main" val="8294747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299A2895-7CEC-5E71-8459-D4369BC816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5222" r="6114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661" y="1028370"/>
            <a:ext cx="7202456" cy="726569"/>
          </a:xfrm>
        </p:spPr>
        <p:txBody>
          <a:bodyPr>
            <a:normAutofit/>
          </a:bodyPr>
          <a:lstStyle/>
          <a:p>
            <a:r>
              <a:rPr dirty="0"/>
              <a:t>Libraries and Their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61" y="2015732"/>
            <a:ext cx="7202456" cy="3450613"/>
          </a:xfrm>
        </p:spPr>
        <p:txBody>
          <a:bodyPr>
            <a:normAutofit/>
          </a:bodyPr>
          <a:lstStyle/>
          <a:p>
            <a:r>
              <a:rPr dirty="0"/>
              <a:t>Standard C++ Libraries:</a:t>
            </a:r>
          </a:p>
          <a:p>
            <a:r>
              <a:rPr dirty="0"/>
              <a:t>&lt;iostream&gt;,</a:t>
            </a:r>
            <a:r>
              <a:rPr lang="en-US" dirty="0"/>
              <a:t> </a:t>
            </a:r>
            <a:r>
              <a:rPr dirty="0"/>
              <a:t> &lt;</a:t>
            </a:r>
            <a:r>
              <a:rPr dirty="0" err="1"/>
              <a:t>fstream</a:t>
            </a:r>
            <a:r>
              <a:rPr dirty="0"/>
              <a:t>&gt;, </a:t>
            </a:r>
            <a:r>
              <a:rPr lang="en-US" dirty="0"/>
              <a:t> </a:t>
            </a:r>
            <a:r>
              <a:rPr dirty="0"/>
              <a:t>&lt;string&gt;, </a:t>
            </a:r>
            <a:r>
              <a:rPr lang="en-US" dirty="0"/>
              <a:t> </a:t>
            </a:r>
            <a:r>
              <a:rPr dirty="0"/>
              <a:t>&lt;vector&gt;, </a:t>
            </a:r>
            <a:r>
              <a:rPr lang="en-US" dirty="0"/>
              <a:t> </a:t>
            </a:r>
            <a:r>
              <a:rPr dirty="0"/>
              <a:t>&lt;filesystem&gt;</a:t>
            </a:r>
            <a:r>
              <a:rPr lang="en-US" dirty="0"/>
              <a:t> &lt;sys/</a:t>
            </a:r>
            <a:r>
              <a:rPr lang="en-US" dirty="0" err="1"/>
              <a:t>stat.h</a:t>
            </a:r>
            <a:r>
              <a:rPr lang="en-US" dirty="0"/>
              <a:t>&gt;, 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dirty="0"/>
              <a:t>Dear </a:t>
            </a:r>
            <a:r>
              <a:rPr dirty="0" err="1"/>
              <a:t>ImGui</a:t>
            </a:r>
            <a:r>
              <a:rPr dirty="0"/>
              <a:t>: UI elements for file operations.</a:t>
            </a:r>
          </a:p>
          <a:p>
            <a:r>
              <a:rPr dirty="0"/>
              <a:t>GLFW: OpenGL context management and user input.</a:t>
            </a:r>
          </a:p>
          <a:p>
            <a:r>
              <a:rPr dirty="0"/>
              <a:t>OpenGL: Graphics rendering.</a:t>
            </a:r>
          </a:p>
          <a:p>
            <a:r>
              <a:rPr dirty="0"/>
              <a:t>POSIX APIs: OS-level file operations.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533" y="965435"/>
            <a:ext cx="5299610" cy="914401"/>
          </a:xfrm>
        </p:spPr>
        <p:txBody>
          <a:bodyPr anchor="ctr">
            <a:normAutofit/>
          </a:bodyPr>
          <a:lstStyle/>
          <a:p>
            <a:r>
              <a:rPr lang="en-US" dirty="0"/>
              <a:t>Directory Structure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12" y="2243470"/>
            <a:ext cx="4597502" cy="2734695"/>
          </a:xfrm>
        </p:spPr>
        <p:txBody>
          <a:bodyPr anchor="ctr">
            <a:normAutofit/>
          </a:bodyPr>
          <a:lstStyle/>
          <a:p>
            <a:r>
              <a:rPr dirty="0"/>
              <a:t>├── </a:t>
            </a:r>
            <a:r>
              <a:rPr dirty="0" err="1"/>
              <a:t>FileSys_GUI</a:t>
            </a:r>
            <a:endParaRPr dirty="0"/>
          </a:p>
          <a:p>
            <a:r>
              <a:rPr dirty="0"/>
              <a:t>├── </a:t>
            </a:r>
            <a:r>
              <a:rPr dirty="0" err="1"/>
              <a:t>imgui</a:t>
            </a:r>
            <a:endParaRPr dirty="0"/>
          </a:p>
          <a:p>
            <a:r>
              <a:rPr dirty="0"/>
              <a:t>├── </a:t>
            </a:r>
            <a:r>
              <a:rPr dirty="0" err="1"/>
              <a:t>Output_Screenshots</a:t>
            </a:r>
            <a:endParaRPr dirty="0"/>
          </a:p>
          <a:p>
            <a:r>
              <a:rPr dirty="0"/>
              <a:t>└── README.md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DC0F77A-6EBC-54D5-44F0-5A5937C4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28" y="1251088"/>
            <a:ext cx="7202456" cy="556448"/>
          </a:xfrm>
        </p:spPr>
        <p:txBody>
          <a:bodyPr>
            <a:normAutofit/>
          </a:bodyPr>
          <a:lstStyle/>
          <a:p>
            <a:r>
              <a:rPr dirty="0"/>
              <a:t>Detailed File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28" y="2015733"/>
            <a:ext cx="7202456" cy="23329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file_operations.cpp: - Implements core file operations (e.g., create, delete, list, write).</a:t>
            </a:r>
          </a:p>
          <a:p>
            <a:pPr>
              <a:lnSpc>
                <a:spcPct val="110000"/>
              </a:lnSpc>
            </a:pPr>
            <a:r>
              <a:rPr lang="en-US" sz="1900" dirty="0" err="1"/>
              <a:t>file_operations.h</a:t>
            </a:r>
            <a:r>
              <a:rPr lang="en-US" sz="1900" dirty="0"/>
              <a:t>: - Function prototypes for file_operations.cpp.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main.cpp: - GUI integration with file operations using Dear </a:t>
            </a:r>
            <a:r>
              <a:rPr lang="en-US" sz="1900" dirty="0" err="1"/>
              <a:t>ImGui</a:t>
            </a:r>
            <a:r>
              <a:rPr lang="en-US" sz="19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900" dirty="0" err="1"/>
              <a:t>Makefile</a:t>
            </a:r>
            <a:r>
              <a:rPr lang="en-US" sz="1900" dirty="0"/>
              <a:t>: - Automates build process.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363" y="1346117"/>
            <a:ext cx="2454070" cy="557111"/>
          </a:xfrm>
        </p:spPr>
        <p:txBody>
          <a:bodyPr anchor="t">
            <a:normAutofit fontScale="90000"/>
          </a:bodyPr>
          <a:lstStyle/>
          <a:p>
            <a:r>
              <a:rPr lang="en-US" sz="2400" cap="none" dirty="0"/>
              <a:t>file_operations.cpp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1F7F8-F537-01E2-E5C4-6682B0BD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27967"/>
              </p:ext>
            </p:extLst>
          </p:nvPr>
        </p:nvGraphicFramePr>
        <p:xfrm>
          <a:off x="3856433" y="658992"/>
          <a:ext cx="5202507" cy="5327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4C143-AF8A-3D9E-C8BD-F8FD964F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ed organizers on shelves">
            <a:extLst>
              <a:ext uri="{FF2B5EF4-FFF2-40B4-BE49-F238E27FC236}">
                <a16:creationId xmlns:a16="http://schemas.microsoft.com/office/drawing/2014/main" id="{DBD32BFE-740A-5E37-EC37-9EADE50A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10002"/>
          <a:stretch/>
        </p:blipFill>
        <p:spPr>
          <a:xfrm>
            <a:off x="228" y="0"/>
            <a:ext cx="914377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805C6-631A-13D8-12A3-12DF6637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233" y="1272352"/>
            <a:ext cx="7202456" cy="620244"/>
          </a:xfrm>
        </p:spPr>
        <p:txBody>
          <a:bodyPr>
            <a:normAutofit/>
          </a:bodyPr>
          <a:lstStyle/>
          <a:p>
            <a:r>
              <a:rPr lang="en-US" sz="3600" cap="none" dirty="0" err="1"/>
              <a:t>file_operations.h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A5D8-1E6E-4B29-B7C1-33B07DC91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926" y="2000645"/>
            <a:ext cx="7202456" cy="3585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Header file declaring functions for file and directory operations.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Provides an interface to the main program to utilize these operations.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Purpose</a:t>
            </a:r>
            <a:r>
              <a:rPr lang="en-US" sz="1400" dirty="0"/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Defines the prototypes for functions implemented in file_operations.cpp.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Included Libraries</a:t>
            </a:r>
            <a:r>
              <a:rPr lang="en-US" sz="1400" dirty="0"/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While it doesn't directly use libraries, it includes essential standard libraries like &lt;string&gt; and &lt;vector&gt; for handling strings and dynamic collections.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Role in the Project</a:t>
            </a:r>
            <a:r>
              <a:rPr lang="en-US" sz="1400" dirty="0"/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Serves as the header file that declares all file system operations such as creating, deleting, and managing files and directories, which are implemented in the corresponding .</a:t>
            </a:r>
            <a:r>
              <a:rPr lang="en-US" sz="1400" dirty="0" err="1"/>
              <a:t>cpp</a:t>
            </a:r>
            <a:r>
              <a:rPr lang="en-US" sz="1400" dirty="0"/>
              <a:t> file.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969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0CFA-D24D-371B-078C-677F6D26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9191"/>
            <a:ext cx="6571343" cy="726568"/>
          </a:xfrm>
        </p:spPr>
        <p:txBody>
          <a:bodyPr/>
          <a:lstStyle/>
          <a:p>
            <a:r>
              <a:rPr lang="en-US" cap="none" dirty="0"/>
              <a:t>Create Directory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AEB64-DCE7-9AB7-D197-A1601E6E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91" y="2225296"/>
            <a:ext cx="6897962" cy="23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542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</TotalTime>
  <Words>713</Words>
  <Application>Microsoft Office PowerPoint</Application>
  <PresentationFormat>On-screen Show (4:3)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</vt:lpstr>
      <vt:lpstr>Gill Sans MT</vt:lpstr>
      <vt:lpstr>Gallery</vt:lpstr>
      <vt:lpstr>Interactive File Management System</vt:lpstr>
      <vt:lpstr>Overview</vt:lpstr>
      <vt:lpstr>Implemented Functions</vt:lpstr>
      <vt:lpstr>Libraries and Their Uses</vt:lpstr>
      <vt:lpstr>Directory Structure</vt:lpstr>
      <vt:lpstr>Detailed File Analysis</vt:lpstr>
      <vt:lpstr>file_operations.cpp</vt:lpstr>
      <vt:lpstr>file_operations.h</vt:lpstr>
      <vt:lpstr>Create Directory</vt:lpstr>
      <vt:lpstr>Create Directory</vt:lpstr>
      <vt:lpstr>Rename File/Directory</vt:lpstr>
      <vt:lpstr>Change Permissions</vt:lpstr>
      <vt:lpstr>Disk Usage</vt:lpstr>
      <vt:lpstr>List Directory</vt:lpstr>
      <vt:lpstr>List Directory</vt:lpstr>
      <vt:lpstr>main.cpp</vt:lpstr>
      <vt:lpstr>makefile</vt:lpstr>
      <vt:lpstr>Steps To Build And Run The Program</vt:lpstr>
      <vt:lpstr>Screenshots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Dhruvik Patel</cp:lastModifiedBy>
  <cp:revision>97</cp:revision>
  <dcterms:created xsi:type="dcterms:W3CDTF">2013-01-27T09:14:16Z</dcterms:created>
  <dcterms:modified xsi:type="dcterms:W3CDTF">2024-11-17T02:43:41Z</dcterms:modified>
  <cp:category/>
</cp:coreProperties>
</file>