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9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AAADB-FFBD-73DE-2636-FFAE3334516F}" v="136" dt="2024-11-17T00:31:47.037"/>
    <p1510:client id="{FCBEA82D-5A05-4C37-841C-90E2EB43B36B}" v="837" dt="2024-11-17T00:19:0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vi, Rachel C" userId="S::rachel.jarvi@uconn.edu::5f94c26e-36bc-415b-abfb-1d0877c450ca" providerId="AD" clId="Web-{BF452B15-AB70-920A-AA57-8425BA5FDA28}"/>
    <pc:docChg chg="modSld">
      <pc:chgData name="Jarvi, Rachel C" userId="S::rachel.jarvi@uconn.edu::5f94c26e-36bc-415b-abfb-1d0877c450ca" providerId="AD" clId="Web-{BF452B15-AB70-920A-AA57-8425BA5FDA28}" dt="2024-11-12T18:17:39.149" v="0" actId="20577"/>
      <pc:docMkLst>
        <pc:docMk/>
      </pc:docMkLst>
      <pc:sldChg chg="modSp">
        <pc:chgData name="Jarvi, Rachel C" userId="S::rachel.jarvi@uconn.edu::5f94c26e-36bc-415b-abfb-1d0877c450ca" providerId="AD" clId="Web-{BF452B15-AB70-920A-AA57-8425BA5FDA28}" dt="2024-11-12T18:17:39.149" v="0" actId="20577"/>
        <pc:sldMkLst>
          <pc:docMk/>
          <pc:sldMk cId="109857222" sldId="256"/>
        </pc:sldMkLst>
        <pc:spChg chg="mod">
          <ac:chgData name="Jarvi, Rachel C" userId="S::rachel.jarvi@uconn.edu::5f94c26e-36bc-415b-abfb-1d0877c450ca" providerId="AD" clId="Web-{BF452B15-AB70-920A-AA57-8425BA5FDA28}" dt="2024-11-12T18:17:39.149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orbett, Raen" userId="S::kilraen.corbett@uconn.edu::03a91695-fc09-4a23-bb55-25bf6e0ff63f" providerId="AD" clId="Web-{AF750E8A-9AF4-BCDF-6A7F-614A0E0810EE}"/>
    <pc:docChg chg="modSld">
      <pc:chgData name="Corbett, Raen" userId="S::kilraen.corbett@uconn.edu::03a91695-fc09-4a23-bb55-25bf6e0ff63f" providerId="AD" clId="Web-{AF750E8A-9AF4-BCDF-6A7F-614A0E0810EE}" dt="2024-11-12T18:37:26.080" v="52" actId="20577"/>
      <pc:docMkLst>
        <pc:docMk/>
      </pc:docMkLst>
      <pc:sldChg chg="modSp">
        <pc:chgData name="Corbett, Raen" userId="S::kilraen.corbett@uconn.edu::03a91695-fc09-4a23-bb55-25bf6e0ff63f" providerId="AD" clId="Web-{AF750E8A-9AF4-BCDF-6A7F-614A0E0810EE}" dt="2024-11-12T18:37:26.080" v="52" actId="20577"/>
        <pc:sldMkLst>
          <pc:docMk/>
          <pc:sldMk cId="208975706" sldId="261"/>
        </pc:sldMkLst>
        <pc:spChg chg="mod">
          <ac:chgData name="Corbett, Raen" userId="S::kilraen.corbett@uconn.edu::03a91695-fc09-4a23-bb55-25bf6e0ff63f" providerId="AD" clId="Web-{AF750E8A-9AF4-BCDF-6A7F-614A0E0810EE}" dt="2024-11-12T18:37:26.080" v="52" actId="20577"/>
          <ac:spMkLst>
            <pc:docMk/>
            <pc:sldMk cId="208975706" sldId="261"/>
            <ac:spMk id="3" creationId="{569BF01D-2624-1CB1-4D56-04AB44CD5EC9}"/>
          </ac:spMkLst>
        </pc:spChg>
      </pc:sldChg>
    </pc:docChg>
  </pc:docChgLst>
  <pc:docChgLst>
    <pc:chgData name="Jarvi, Rachel C" userId="S::rachel.jarvi@uconn.edu::5f94c26e-36bc-415b-abfb-1d0877c450ca" providerId="AD" clId="Web-{638701E8-3112-45C5-9158-5051B59823D4}"/>
    <pc:docChg chg="delSld modSld">
      <pc:chgData name="Jarvi, Rachel C" userId="S::rachel.jarvi@uconn.edu::5f94c26e-36bc-415b-abfb-1d0877c450ca" providerId="AD" clId="Web-{638701E8-3112-45C5-9158-5051B59823D4}" dt="2024-11-14T14:17:27.067" v="128" actId="20577"/>
      <pc:docMkLst>
        <pc:docMk/>
      </pc:docMkLst>
      <pc:sldChg chg="del">
        <pc:chgData name="Jarvi, Rachel C" userId="S::rachel.jarvi@uconn.edu::5f94c26e-36bc-415b-abfb-1d0877c450ca" providerId="AD" clId="Web-{638701E8-3112-45C5-9158-5051B59823D4}" dt="2024-11-14T13:55:48.738" v="0"/>
        <pc:sldMkLst>
          <pc:docMk/>
          <pc:sldMk cId="3012295971" sldId="263"/>
        </pc:sldMkLst>
      </pc:sldChg>
      <pc:sldChg chg="modSp">
        <pc:chgData name="Jarvi, Rachel C" userId="S::rachel.jarvi@uconn.edu::5f94c26e-36bc-415b-abfb-1d0877c450ca" providerId="AD" clId="Web-{638701E8-3112-45C5-9158-5051B59823D4}" dt="2024-11-14T14:16:40.269" v="124" actId="20577"/>
        <pc:sldMkLst>
          <pc:docMk/>
          <pc:sldMk cId="3602972703" sldId="265"/>
        </pc:sldMkLst>
        <pc:spChg chg="mod">
          <ac:chgData name="Jarvi, Rachel C" userId="S::rachel.jarvi@uconn.edu::5f94c26e-36bc-415b-abfb-1d0877c450ca" providerId="AD" clId="Web-{638701E8-3112-45C5-9158-5051B59823D4}" dt="2024-11-14T14:16:40.269" v="124" actId="20577"/>
          <ac:spMkLst>
            <pc:docMk/>
            <pc:sldMk cId="3602972703" sldId="265"/>
            <ac:spMk id="3" creationId="{D9B020B8-69AA-FB95-638B-982C100C07B6}"/>
          </ac:spMkLst>
        </pc:spChg>
      </pc:sldChg>
      <pc:sldChg chg="modSp">
        <pc:chgData name="Jarvi, Rachel C" userId="S::rachel.jarvi@uconn.edu::5f94c26e-36bc-415b-abfb-1d0877c450ca" providerId="AD" clId="Web-{638701E8-3112-45C5-9158-5051B59823D4}" dt="2024-11-14T14:15:22.986" v="93" actId="1076"/>
        <pc:sldMkLst>
          <pc:docMk/>
          <pc:sldMk cId="2737035204" sldId="266"/>
        </pc:sldMkLst>
        <pc:spChg chg="mod">
          <ac:chgData name="Jarvi, Rachel C" userId="S::rachel.jarvi@uconn.edu::5f94c26e-36bc-415b-abfb-1d0877c450ca" providerId="AD" clId="Web-{638701E8-3112-45C5-9158-5051B59823D4}" dt="2024-11-14T14:15:22.986" v="93" actId="1076"/>
          <ac:spMkLst>
            <pc:docMk/>
            <pc:sldMk cId="2737035204" sldId="266"/>
            <ac:spMk id="2" creationId="{575A5D2C-C374-9D0F-E5D0-122E34AE0A8E}"/>
          </ac:spMkLst>
        </pc:spChg>
        <pc:spChg chg="mod">
          <ac:chgData name="Jarvi, Rachel C" userId="S::rachel.jarvi@uconn.edu::5f94c26e-36bc-415b-abfb-1d0877c450ca" providerId="AD" clId="Web-{638701E8-3112-45C5-9158-5051B59823D4}" dt="2024-11-14T14:02:20.404" v="62" actId="20577"/>
          <ac:spMkLst>
            <pc:docMk/>
            <pc:sldMk cId="2737035204" sldId="266"/>
            <ac:spMk id="3" creationId="{85AD4989-5850-18B6-0550-9724512F7E9A}"/>
          </ac:spMkLst>
        </pc:spChg>
      </pc:sldChg>
      <pc:sldChg chg="addSp modSp">
        <pc:chgData name="Jarvi, Rachel C" userId="S::rachel.jarvi@uconn.edu::5f94c26e-36bc-415b-abfb-1d0877c450ca" providerId="AD" clId="Web-{638701E8-3112-45C5-9158-5051B59823D4}" dt="2024-11-14T14:15:12.532" v="92" actId="1076"/>
        <pc:sldMkLst>
          <pc:docMk/>
          <pc:sldMk cId="849403471" sldId="267"/>
        </pc:sldMkLst>
        <pc:spChg chg="mod">
          <ac:chgData name="Jarvi, Rachel C" userId="S::rachel.jarvi@uconn.edu::5f94c26e-36bc-415b-abfb-1d0877c450ca" providerId="AD" clId="Web-{638701E8-3112-45C5-9158-5051B59823D4}" dt="2024-11-14T14:12:09.028" v="87" actId="20577"/>
          <ac:spMkLst>
            <pc:docMk/>
            <pc:sldMk cId="849403471" sldId="267"/>
            <ac:spMk id="3" creationId="{2E0EB82A-5B17-3487-A652-30951B946E0F}"/>
          </ac:spMkLst>
        </pc:spChg>
        <pc:spChg chg="add mod">
          <ac:chgData name="Jarvi, Rachel C" userId="S::rachel.jarvi@uconn.edu::5f94c26e-36bc-415b-abfb-1d0877c450ca" providerId="AD" clId="Web-{638701E8-3112-45C5-9158-5051B59823D4}" dt="2024-11-14T14:15:12.532" v="92" actId="1076"/>
          <ac:spMkLst>
            <pc:docMk/>
            <pc:sldMk cId="849403471" sldId="267"/>
            <ac:spMk id="4" creationId="{9D0A169C-7464-532F-8651-A9033381099B}"/>
          </ac:spMkLst>
        </pc:spChg>
      </pc:sldChg>
      <pc:sldChg chg="modSp">
        <pc:chgData name="Jarvi, Rachel C" userId="S::rachel.jarvi@uconn.edu::5f94c26e-36bc-415b-abfb-1d0877c450ca" providerId="AD" clId="Web-{638701E8-3112-45C5-9158-5051B59823D4}" dt="2024-11-14T14:17:27.067" v="128" actId="20577"/>
        <pc:sldMkLst>
          <pc:docMk/>
          <pc:sldMk cId="2985148850" sldId="268"/>
        </pc:sldMkLst>
        <pc:spChg chg="mod">
          <ac:chgData name="Jarvi, Rachel C" userId="S::rachel.jarvi@uconn.edu::5f94c26e-36bc-415b-abfb-1d0877c450ca" providerId="AD" clId="Web-{638701E8-3112-45C5-9158-5051B59823D4}" dt="2024-11-14T14:17:27.067" v="128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  <pc:docChgLst>
    <pc:chgData name="Kaur, Harmandeep" userId="S::harmandeep.kaur@uconn.edu::7913e061-9321-4c56-b6c4-b03b20a98e4a" providerId="AD" clId="Web-{ED97A565-E034-9A7D-87CB-1959F773AAC3}"/>
    <pc:docChg chg="addSld modSld">
      <pc:chgData name="Kaur, Harmandeep" userId="S::harmandeep.kaur@uconn.edu::7913e061-9321-4c56-b6c4-b03b20a98e4a" providerId="AD" clId="Web-{ED97A565-E034-9A7D-87CB-1959F773AAC3}" dt="2024-11-14T04:02:25.846" v="152" actId="20577"/>
      <pc:docMkLst>
        <pc:docMk/>
      </pc:docMkLst>
      <pc:sldChg chg="modSp">
        <pc:chgData name="Kaur, Harmandeep" userId="S::harmandeep.kaur@uconn.edu::7913e061-9321-4c56-b6c4-b03b20a98e4a" providerId="AD" clId="Web-{ED97A565-E034-9A7D-87CB-1959F773AAC3}" dt="2024-11-14T03:33:40.211" v="55" actId="14100"/>
        <pc:sldMkLst>
          <pc:docMk/>
          <pc:sldMk cId="3012295971" sldId="263"/>
        </pc:sldMkLst>
      </pc:sldChg>
      <pc:sldChg chg="modSp new">
        <pc:chgData name="Kaur, Harmandeep" userId="S::harmandeep.kaur@uconn.edu::7913e061-9321-4c56-b6c4-b03b20a98e4a" providerId="AD" clId="Web-{ED97A565-E034-9A7D-87CB-1959F773AAC3}" dt="2024-11-14T03:49:15.456" v="84" actId="20577"/>
        <pc:sldMkLst>
          <pc:docMk/>
          <pc:sldMk cId="2737035204" sldId="266"/>
        </pc:sldMkLst>
        <pc:spChg chg="mod">
          <ac:chgData name="Kaur, Harmandeep" userId="S::harmandeep.kaur@uconn.edu::7913e061-9321-4c56-b6c4-b03b20a98e4a" providerId="AD" clId="Web-{ED97A565-E034-9A7D-87CB-1959F773AAC3}" dt="2024-11-14T03:34:12.167" v="59" actId="14100"/>
          <ac:spMkLst>
            <pc:docMk/>
            <pc:sldMk cId="2737035204" sldId="266"/>
            <ac:spMk id="2" creationId="{575A5D2C-C374-9D0F-E5D0-122E34AE0A8E}"/>
          </ac:spMkLst>
        </pc:spChg>
        <pc:spChg chg="mod">
          <ac:chgData name="Kaur, Harmandeep" userId="S::harmandeep.kaur@uconn.edu::7913e061-9321-4c56-b6c4-b03b20a98e4a" providerId="AD" clId="Web-{ED97A565-E034-9A7D-87CB-1959F773AAC3}" dt="2024-11-14T03:49:15.456" v="84" actId="20577"/>
          <ac:spMkLst>
            <pc:docMk/>
            <pc:sldMk cId="2737035204" sldId="266"/>
            <ac:spMk id="3" creationId="{85AD4989-5850-18B6-0550-9724512F7E9A}"/>
          </ac:spMkLst>
        </pc:spChg>
      </pc:sldChg>
      <pc:sldChg chg="delSp modSp new">
        <pc:chgData name="Kaur, Harmandeep" userId="S::harmandeep.kaur@uconn.edu::7913e061-9321-4c56-b6c4-b03b20a98e4a" providerId="AD" clId="Web-{ED97A565-E034-9A7D-87CB-1959F773AAC3}" dt="2024-11-14T03:53:01.022" v="133" actId="20577"/>
        <pc:sldMkLst>
          <pc:docMk/>
          <pc:sldMk cId="849403471" sldId="267"/>
        </pc:sldMkLst>
        <pc:spChg chg="mod">
          <ac:chgData name="Kaur, Harmandeep" userId="S::harmandeep.kaur@uconn.edu::7913e061-9321-4c56-b6c4-b03b20a98e4a" providerId="AD" clId="Web-{ED97A565-E034-9A7D-87CB-1959F773AAC3}" dt="2024-11-14T03:53:01.022" v="133" actId="20577"/>
          <ac:spMkLst>
            <pc:docMk/>
            <pc:sldMk cId="849403471" sldId="267"/>
            <ac:spMk id="3" creationId="{2E0EB82A-5B17-3487-A652-30951B946E0F}"/>
          </ac:spMkLst>
        </pc:spChg>
      </pc:sldChg>
      <pc:sldChg chg="modSp new">
        <pc:chgData name="Kaur, Harmandeep" userId="S::harmandeep.kaur@uconn.edu::7913e061-9321-4c56-b6c4-b03b20a98e4a" providerId="AD" clId="Web-{ED97A565-E034-9A7D-87CB-1959F773AAC3}" dt="2024-11-14T04:02:25.846" v="152" actId="20577"/>
        <pc:sldMkLst>
          <pc:docMk/>
          <pc:sldMk cId="2985148850" sldId="268"/>
        </pc:sldMkLst>
        <pc:spChg chg="mod">
          <ac:chgData name="Kaur, Harmandeep" userId="S::harmandeep.kaur@uconn.edu::7913e061-9321-4c56-b6c4-b03b20a98e4a" providerId="AD" clId="Web-{ED97A565-E034-9A7D-87CB-1959F773AAC3}" dt="2024-11-14T03:58:51.299" v="141" actId="20577"/>
          <ac:spMkLst>
            <pc:docMk/>
            <pc:sldMk cId="2985148850" sldId="268"/>
            <ac:spMk id="2" creationId="{6295BD48-0420-6F9B-DB8F-C4BEDD330B02}"/>
          </ac:spMkLst>
        </pc:spChg>
        <pc:spChg chg="mod">
          <ac:chgData name="Kaur, Harmandeep" userId="S::harmandeep.kaur@uconn.edu::7913e061-9321-4c56-b6c4-b03b20a98e4a" providerId="AD" clId="Web-{ED97A565-E034-9A7D-87CB-1959F773AAC3}" dt="2024-11-14T04:02:25.846" v="152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  <pc:docChgLst>
    <pc:chgData name="Jarvi, Rachel C" userId="S::rachel.jarvi@uconn.edu::5f94c26e-36bc-415b-abfb-1d0877c450ca" providerId="AD" clId="Web-{7C7D7AC8-ADFC-F35D-C54C-F4B2A8F166EB}"/>
    <pc:docChg chg="addSld modSld">
      <pc:chgData name="Jarvi, Rachel C" userId="S::rachel.jarvi@uconn.edu::5f94c26e-36bc-415b-abfb-1d0877c450ca" providerId="AD" clId="Web-{7C7D7AC8-ADFC-F35D-C54C-F4B2A8F166EB}" dt="2024-11-13T19:30:09.944" v="728" actId="20577"/>
      <pc:docMkLst>
        <pc:docMk/>
      </pc:docMkLst>
      <pc:sldChg chg="modSp">
        <pc:chgData name="Jarvi, Rachel C" userId="S::rachel.jarvi@uconn.edu::5f94c26e-36bc-415b-abfb-1d0877c450ca" providerId="AD" clId="Web-{7C7D7AC8-ADFC-F35D-C54C-F4B2A8F166EB}" dt="2024-11-13T18:51:36.842" v="16" actId="20577"/>
        <pc:sldMkLst>
          <pc:docMk/>
          <pc:sldMk cId="3621657562" sldId="257"/>
        </pc:sldMkLst>
        <pc:spChg chg="mod">
          <ac:chgData name="Jarvi, Rachel C" userId="S::rachel.jarvi@uconn.edu::5f94c26e-36bc-415b-abfb-1d0877c450ca" providerId="AD" clId="Web-{7C7D7AC8-ADFC-F35D-C54C-F4B2A8F166EB}" dt="2024-11-13T18:51:36.842" v="16" actId="20577"/>
          <ac:spMkLst>
            <pc:docMk/>
            <pc:sldMk cId="3621657562" sldId="257"/>
            <ac:spMk id="3" creationId="{D9B020B8-69AA-FB95-638B-982C100C07B6}"/>
          </ac:spMkLst>
        </pc:spChg>
      </pc:sldChg>
      <pc:sldChg chg="addSp delSp modSp">
        <pc:chgData name="Jarvi, Rachel C" userId="S::rachel.jarvi@uconn.edu::5f94c26e-36bc-415b-abfb-1d0877c450ca" providerId="AD" clId="Web-{7C7D7AC8-ADFC-F35D-C54C-F4B2A8F166EB}" dt="2024-11-13T19:12:18.887" v="283" actId="20577"/>
        <pc:sldMkLst>
          <pc:docMk/>
          <pc:sldMk cId="1919512088" sldId="258"/>
        </pc:sldMkLst>
        <pc:spChg chg="mod">
          <ac:chgData name="Jarvi, Rachel C" userId="S::rachel.jarvi@uconn.edu::5f94c26e-36bc-415b-abfb-1d0877c450ca" providerId="AD" clId="Web-{7C7D7AC8-ADFC-F35D-C54C-F4B2A8F166EB}" dt="2024-11-13T19:12:18.887" v="283" actId="20577"/>
          <ac:spMkLst>
            <pc:docMk/>
            <pc:sldMk cId="1919512088" sldId="258"/>
            <ac:spMk id="3" creationId="{D9B020B8-69AA-FB95-638B-982C100C07B6}"/>
          </ac:spMkLst>
        </pc:spChg>
        <pc:picChg chg="add mod modCrop">
          <ac:chgData name="Jarvi, Rachel C" userId="S::rachel.jarvi@uconn.edu::5f94c26e-36bc-415b-abfb-1d0877c450ca" providerId="AD" clId="Web-{7C7D7AC8-ADFC-F35D-C54C-F4B2A8F166EB}" dt="2024-11-13T19:11:45.730" v="260"/>
          <ac:picMkLst>
            <pc:docMk/>
            <pc:sldMk cId="1919512088" sldId="258"/>
            <ac:picMk id="5" creationId="{6A5D6368-96D6-F066-9673-9B2644A39F02}"/>
          </ac:picMkLst>
        </pc:picChg>
      </pc:sldChg>
      <pc:sldChg chg="modSp">
        <pc:chgData name="Jarvi, Rachel C" userId="S::rachel.jarvi@uconn.edu::5f94c26e-36bc-415b-abfb-1d0877c450ca" providerId="AD" clId="Web-{7C7D7AC8-ADFC-F35D-C54C-F4B2A8F166EB}" dt="2024-11-13T18:53:29.891" v="35" actId="20577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7C7D7AC8-ADFC-F35D-C54C-F4B2A8F166EB}" dt="2024-11-13T18:53:29.891" v="35" actId="20577"/>
          <ac:spMkLst>
            <pc:docMk/>
            <pc:sldMk cId="237981053" sldId="259"/>
            <ac:spMk id="3" creationId="{D9B020B8-69AA-FB95-638B-982C100C07B6}"/>
          </ac:spMkLst>
        </pc:spChg>
      </pc:sldChg>
      <pc:sldChg chg="addSp delSp modSp">
        <pc:chgData name="Jarvi, Rachel C" userId="S::rachel.jarvi@uconn.edu::5f94c26e-36bc-415b-abfb-1d0877c450ca" providerId="AD" clId="Web-{7C7D7AC8-ADFC-F35D-C54C-F4B2A8F166EB}" dt="2024-11-13T19:27:29.378" v="641" actId="14100"/>
        <pc:sldMkLst>
          <pc:docMk/>
          <pc:sldMk cId="208975706" sldId="261"/>
        </pc:sldMkLst>
        <pc:spChg chg="mod">
          <ac:chgData name="Jarvi, Rachel C" userId="S::rachel.jarvi@uconn.edu::5f94c26e-36bc-415b-abfb-1d0877c450ca" providerId="AD" clId="Web-{7C7D7AC8-ADFC-F35D-C54C-F4B2A8F166EB}" dt="2024-11-13T19:27:29.378" v="641" actId="14100"/>
          <ac:spMkLst>
            <pc:docMk/>
            <pc:sldMk cId="208975706" sldId="261"/>
            <ac:spMk id="3" creationId="{569BF01D-2624-1CB1-4D56-04AB44CD5EC9}"/>
          </ac:spMkLst>
        </pc:spChg>
        <pc:picChg chg="add mod">
          <ac:chgData name="Jarvi, Rachel C" userId="S::rachel.jarvi@uconn.edu::5f94c26e-36bc-415b-abfb-1d0877c450ca" providerId="AD" clId="Web-{7C7D7AC8-ADFC-F35D-C54C-F4B2A8F166EB}" dt="2024-11-13T19:26:01.938" v="604" actId="1076"/>
          <ac:picMkLst>
            <pc:docMk/>
            <pc:sldMk cId="208975706" sldId="261"/>
            <ac:picMk id="5" creationId="{FB393090-D7B6-BCB3-9B48-0509589CF32E}"/>
          </ac:picMkLst>
        </pc:picChg>
      </pc:sldChg>
      <pc:sldChg chg="addSp delSp modSp">
        <pc:chgData name="Jarvi, Rachel C" userId="S::rachel.jarvi@uconn.edu::5f94c26e-36bc-415b-abfb-1d0877c450ca" providerId="AD" clId="Web-{7C7D7AC8-ADFC-F35D-C54C-F4B2A8F166EB}" dt="2024-11-13T19:28:53.239" v="666" actId="1076"/>
        <pc:sldMkLst>
          <pc:docMk/>
          <pc:sldMk cId="693929850" sldId="262"/>
        </pc:sldMkLst>
        <pc:spChg chg="add mod">
          <ac:chgData name="Jarvi, Rachel C" userId="S::rachel.jarvi@uconn.edu::5f94c26e-36bc-415b-abfb-1d0877c450ca" providerId="AD" clId="Web-{7C7D7AC8-ADFC-F35D-C54C-F4B2A8F166EB}" dt="2024-11-13T19:28:53.239" v="666" actId="1076"/>
          <ac:spMkLst>
            <pc:docMk/>
            <pc:sldMk cId="693929850" sldId="262"/>
            <ac:spMk id="5" creationId="{5C6FAAC2-4FD0-698F-FFCD-AD5F841230E7}"/>
          </ac:spMkLst>
        </pc:spChg>
        <pc:picChg chg="add mod ord">
          <ac:chgData name="Jarvi, Rachel C" userId="S::rachel.jarvi@uconn.edu::5f94c26e-36bc-415b-abfb-1d0877c450ca" providerId="AD" clId="Web-{7C7D7AC8-ADFC-F35D-C54C-F4B2A8F166EB}" dt="2024-11-13T19:14:19.546" v="287" actId="1076"/>
          <ac:picMkLst>
            <pc:docMk/>
            <pc:sldMk cId="693929850" sldId="262"/>
            <ac:picMk id="4" creationId="{DEC6F89D-F4D2-695F-A245-11E84FB2A4E9}"/>
          </ac:picMkLst>
        </pc:picChg>
      </pc:sldChg>
      <pc:sldChg chg="modSp">
        <pc:chgData name="Jarvi, Rachel C" userId="S::rachel.jarvi@uconn.edu::5f94c26e-36bc-415b-abfb-1d0877c450ca" providerId="AD" clId="Web-{7C7D7AC8-ADFC-F35D-C54C-F4B2A8F166EB}" dt="2024-11-13T19:29:04.583" v="674" actId="20577"/>
        <pc:sldMkLst>
          <pc:docMk/>
          <pc:sldMk cId="3012295971" sldId="263"/>
        </pc:sldMkLst>
      </pc:sldChg>
      <pc:sldChg chg="addSp modSp add replId">
        <pc:chgData name="Jarvi, Rachel C" userId="S::rachel.jarvi@uconn.edu::5f94c26e-36bc-415b-abfb-1d0877c450ca" providerId="AD" clId="Web-{7C7D7AC8-ADFC-F35D-C54C-F4B2A8F166EB}" dt="2024-11-13T19:08:27.710" v="250" actId="1076"/>
        <pc:sldMkLst>
          <pc:docMk/>
          <pc:sldMk cId="3493009253" sldId="264"/>
        </pc:sldMkLst>
        <pc:spChg chg="mod">
          <ac:chgData name="Jarvi, Rachel C" userId="S::rachel.jarvi@uconn.edu::5f94c26e-36bc-415b-abfb-1d0877c450ca" providerId="AD" clId="Web-{7C7D7AC8-ADFC-F35D-C54C-F4B2A8F166EB}" dt="2024-11-13T18:53:53.798" v="40" actId="20577"/>
          <ac:spMkLst>
            <pc:docMk/>
            <pc:sldMk cId="3493009253" sldId="264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7C7D7AC8-ADFC-F35D-C54C-F4B2A8F166EB}" dt="2024-11-13T19:03:48.656" v="206" actId="20577"/>
          <ac:spMkLst>
            <pc:docMk/>
            <pc:sldMk cId="3493009253" sldId="264"/>
            <ac:spMk id="3" creationId="{D9B020B8-69AA-FB95-638B-982C100C07B6}"/>
          </ac:spMkLst>
        </pc:spChg>
        <pc:spChg chg="add mod">
          <ac:chgData name="Jarvi, Rachel C" userId="S::rachel.jarvi@uconn.edu::5f94c26e-36bc-415b-abfb-1d0877c450ca" providerId="AD" clId="Web-{7C7D7AC8-ADFC-F35D-C54C-F4B2A8F166EB}" dt="2024-11-13T19:08:16.616" v="247" actId="1076"/>
          <ac:spMkLst>
            <pc:docMk/>
            <pc:sldMk cId="3493009253" sldId="264"/>
            <ac:spMk id="6" creationId="{023979FC-012B-EC76-CEA5-A32643288D86}"/>
          </ac:spMkLst>
        </pc:spChg>
        <pc:spChg chg="add mod">
          <ac:chgData name="Jarvi, Rachel C" userId="S::rachel.jarvi@uconn.edu::5f94c26e-36bc-415b-abfb-1d0877c450ca" providerId="AD" clId="Web-{7C7D7AC8-ADFC-F35D-C54C-F4B2A8F166EB}" dt="2024-11-13T19:08:16.631" v="248" actId="1076"/>
          <ac:spMkLst>
            <pc:docMk/>
            <pc:sldMk cId="3493009253" sldId="264"/>
            <ac:spMk id="7" creationId="{C43C9AFB-B935-5D2D-04FE-7FA0109B6944}"/>
          </ac:spMkLst>
        </pc:spChg>
        <pc:picChg chg="add mod">
          <ac:chgData name="Jarvi, Rachel C" userId="S::rachel.jarvi@uconn.edu::5f94c26e-36bc-415b-abfb-1d0877c450ca" providerId="AD" clId="Web-{7C7D7AC8-ADFC-F35D-C54C-F4B2A8F166EB}" dt="2024-11-13T19:08:16.600" v="245" actId="1076"/>
          <ac:picMkLst>
            <pc:docMk/>
            <pc:sldMk cId="3493009253" sldId="264"/>
            <ac:picMk id="4" creationId="{4BBEF1F6-65C6-6878-029E-34D15BBD4E15}"/>
          </ac:picMkLst>
        </pc:picChg>
        <pc:picChg chg="add mod">
          <ac:chgData name="Jarvi, Rachel C" userId="S::rachel.jarvi@uconn.edu::5f94c26e-36bc-415b-abfb-1d0877c450ca" providerId="AD" clId="Web-{7C7D7AC8-ADFC-F35D-C54C-F4B2A8F166EB}" dt="2024-11-13T19:08:16.616" v="246" actId="1076"/>
          <ac:picMkLst>
            <pc:docMk/>
            <pc:sldMk cId="3493009253" sldId="264"/>
            <ac:picMk id="5" creationId="{2064FFBF-851B-FB32-B0CC-95AB8C721388}"/>
          </ac:picMkLst>
        </pc:picChg>
        <pc:picChg chg="add mod">
          <ac:chgData name="Jarvi, Rachel C" userId="S::rachel.jarvi@uconn.edu::5f94c26e-36bc-415b-abfb-1d0877c450ca" providerId="AD" clId="Web-{7C7D7AC8-ADFC-F35D-C54C-F4B2A8F166EB}" dt="2024-11-13T19:08:27.710" v="250" actId="1076"/>
          <ac:picMkLst>
            <pc:docMk/>
            <pc:sldMk cId="3493009253" sldId="264"/>
            <ac:picMk id="8" creationId="{01AA50AE-1118-5847-9389-C668630CDFD5}"/>
          </ac:picMkLst>
        </pc:picChg>
      </pc:sldChg>
      <pc:sldChg chg="modSp add replId">
        <pc:chgData name="Jarvi, Rachel C" userId="S::rachel.jarvi@uconn.edu::5f94c26e-36bc-415b-abfb-1d0877c450ca" providerId="AD" clId="Web-{7C7D7AC8-ADFC-F35D-C54C-F4B2A8F166EB}" dt="2024-11-13T19:30:09.944" v="728" actId="20577"/>
        <pc:sldMkLst>
          <pc:docMk/>
          <pc:sldMk cId="3602972703" sldId="265"/>
        </pc:sldMkLst>
        <pc:spChg chg="mod">
          <ac:chgData name="Jarvi, Rachel C" userId="S::rachel.jarvi@uconn.edu::5f94c26e-36bc-415b-abfb-1d0877c450ca" providerId="AD" clId="Web-{7C7D7AC8-ADFC-F35D-C54C-F4B2A8F166EB}" dt="2024-11-13T19:29:23.974" v="689" actId="20577"/>
          <ac:spMkLst>
            <pc:docMk/>
            <pc:sldMk cId="3602972703" sldId="265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7C7D7AC8-ADFC-F35D-C54C-F4B2A8F166EB}" dt="2024-11-13T19:30:09.944" v="728" actId="20577"/>
          <ac:spMkLst>
            <pc:docMk/>
            <pc:sldMk cId="3602972703" sldId="265"/>
            <ac:spMk id="3" creationId="{D9B020B8-69AA-FB95-638B-982C100C07B6}"/>
          </ac:spMkLst>
        </pc:spChg>
      </pc:sldChg>
    </pc:docChg>
  </pc:docChgLst>
  <pc:docChgLst>
    <pc:chgData name="Jarvi, Rachel C" userId="S::rachel.jarvi@uconn.edu::5f94c26e-36bc-415b-abfb-1d0877c450ca" providerId="AD" clId="Web-{54187DFC-061D-FFBF-F372-A73FF01ADBBD}"/>
    <pc:docChg chg="addSld modSld addMainMaster delMainMaster">
      <pc:chgData name="Jarvi, Rachel C" userId="S::rachel.jarvi@uconn.edu::5f94c26e-36bc-415b-abfb-1d0877c450ca" providerId="AD" clId="Web-{54187DFC-061D-FFBF-F372-A73FF01ADBBD}" dt="2024-11-11T16:01:29.133" v="603" actId="20577"/>
      <pc:docMkLst>
        <pc:docMk/>
      </pc:docMkLst>
      <pc:sldChg chg="addSp delSp modSp mod setBg modClrScheme chgLayout">
        <pc:chgData name="Jarvi, Rachel C" userId="S::rachel.jarvi@uconn.edu::5f94c26e-36bc-415b-abfb-1d0877c450ca" providerId="AD" clId="Web-{54187DFC-061D-FFBF-F372-A73FF01ADBBD}" dt="2024-11-11T15:17:43.722" v="49" actId="20577"/>
        <pc:sldMkLst>
          <pc:docMk/>
          <pc:sldMk cId="109857222" sldId="256"/>
        </pc:sldMkLst>
        <pc:spChg chg="mod">
          <ac:chgData name="Jarvi, Rachel C" userId="S::rachel.jarvi@uconn.edu::5f94c26e-36bc-415b-abfb-1d0877c450ca" providerId="AD" clId="Web-{54187DFC-061D-FFBF-F372-A73FF01ADBBD}" dt="2024-11-11T15:17:27.316" v="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17:43.722" v="4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2" creationId="{0760E4C7-47B8-4356-ABCA-CC9C79E2D2B6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4" creationId="{ED0A0432-F95F-6441-CC5D-B6BB755FABF8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6" creationId="{3F0586C3-A19F-D214-ABDE-30AD5B6669E5}"/>
          </ac:spMkLst>
        </pc:spChg>
        <pc:picChg chg="add del mod ord">
          <ac:chgData name="Jarvi, Rachel C" userId="S::rachel.jarvi@uconn.edu::5f94c26e-36bc-415b-abfb-1d0877c450ca" providerId="AD" clId="Web-{54187DFC-061D-FFBF-F372-A73FF01ADBBD}" dt="2024-11-11T15:16:06.783" v="16"/>
          <ac:picMkLst>
            <pc:docMk/>
            <pc:sldMk cId="109857222" sldId="256"/>
            <ac:picMk id="7" creationId="{DE499A9D-F14F-EBE1-7603-A5EC6F5AB811}"/>
          </ac:picMkLst>
        </pc:picChg>
        <pc:cxnChg chg="add">
          <ac:chgData name="Jarvi, Rachel C" userId="S::rachel.jarvi@uconn.edu::5f94c26e-36bc-415b-abfb-1d0877c450ca" providerId="AD" clId="Web-{54187DFC-061D-FFBF-F372-A73FF01ADBBD}" dt="2024-11-11T15:16:06.783" v="16"/>
          <ac:cxnSpMkLst>
            <pc:docMk/>
            <pc:sldMk cId="109857222" sldId="256"/>
            <ac:cxnSpMk id="18" creationId="{414C5C93-B9E9-4392-ADCF-ABF21209DD56}"/>
          </ac:cxnSpMkLst>
        </pc:cxnChg>
      </pc:sldChg>
      <pc:sldChg chg="modSp new">
        <pc:chgData name="Jarvi, Rachel C" userId="S::rachel.jarvi@uconn.edu::5f94c26e-36bc-415b-abfb-1d0877c450ca" providerId="AD" clId="Web-{54187DFC-061D-FFBF-F372-A73FF01ADBBD}" dt="2024-11-11T15:25:22.012" v="234" actId="20577"/>
        <pc:sldMkLst>
          <pc:docMk/>
          <pc:sldMk cId="3621657562" sldId="257"/>
        </pc:sldMkLst>
        <pc:spChg chg="mod">
          <ac:chgData name="Jarvi, Rachel C" userId="S::rachel.jarvi@uconn.edu::5f94c26e-36bc-415b-abfb-1d0877c450ca" providerId="AD" clId="Web-{54187DFC-061D-FFBF-F372-A73FF01ADBBD}" dt="2024-11-11T15:21:15.648" v="67" actId="20577"/>
          <ac:spMkLst>
            <pc:docMk/>
            <pc:sldMk cId="3621657562" sldId="257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25:22.012" v="234" actId="20577"/>
          <ac:spMkLst>
            <pc:docMk/>
            <pc:sldMk cId="3621657562" sldId="257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5:47:47.398" v="523" actId="20577"/>
        <pc:sldMkLst>
          <pc:docMk/>
          <pc:sldMk cId="1919512088" sldId="258"/>
        </pc:sldMkLst>
        <pc:spChg chg="mod">
          <ac:chgData name="Jarvi, Rachel C" userId="S::rachel.jarvi@uconn.edu::5f94c26e-36bc-415b-abfb-1d0877c450ca" providerId="AD" clId="Web-{54187DFC-061D-FFBF-F372-A73FF01ADBBD}" dt="2024-11-11T15:25:59.544" v="238" actId="20577"/>
          <ac:spMkLst>
            <pc:docMk/>
            <pc:sldMk cId="1919512088" sldId="258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47:47.398" v="523" actId="20577"/>
          <ac:spMkLst>
            <pc:docMk/>
            <pc:sldMk cId="1919512088" sldId="258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5:56:52.955" v="580" actId="20577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54187DFC-061D-FFBF-F372-A73FF01ADBBD}" dt="2024-11-11T15:48:58.649" v="532" actId="20577"/>
          <ac:spMkLst>
            <pc:docMk/>
            <pc:sldMk cId="237981053" sldId="259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56:52.955" v="580" actId="20577"/>
          <ac:spMkLst>
            <pc:docMk/>
            <pc:sldMk cId="237981053" sldId="259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6:00:38.600" v="582" actId="20577"/>
        <pc:sldMkLst>
          <pc:docMk/>
          <pc:sldMk cId="759631458" sldId="260"/>
        </pc:sldMkLst>
        <pc:spChg chg="mod">
          <ac:chgData name="Jarvi, Rachel C" userId="S::rachel.jarvi@uconn.edu::5f94c26e-36bc-415b-abfb-1d0877c450ca" providerId="AD" clId="Web-{54187DFC-061D-FFBF-F372-A73FF01ADBBD}" dt="2024-11-11T16:00:38.600" v="582" actId="20577"/>
          <ac:spMkLst>
            <pc:docMk/>
            <pc:sldMk cId="759631458" sldId="260"/>
            <ac:spMk id="2" creationId="{A66246BF-C2B5-B7F4-DB8D-ADC4F8CF85A0}"/>
          </ac:spMkLst>
        </pc:spChg>
      </pc:sldChg>
      <pc:sldChg chg="modSp new">
        <pc:chgData name="Jarvi, Rachel C" userId="S::rachel.jarvi@uconn.edu::5f94c26e-36bc-415b-abfb-1d0877c450ca" providerId="AD" clId="Web-{54187DFC-061D-FFBF-F372-A73FF01ADBBD}" dt="2024-11-11T16:00:49.132" v="588" actId="20577"/>
        <pc:sldMkLst>
          <pc:docMk/>
          <pc:sldMk cId="208975706" sldId="261"/>
        </pc:sldMkLst>
        <pc:spChg chg="mod">
          <ac:chgData name="Jarvi, Rachel C" userId="S::rachel.jarvi@uconn.edu::5f94c26e-36bc-415b-abfb-1d0877c450ca" providerId="AD" clId="Web-{54187DFC-061D-FFBF-F372-A73FF01ADBBD}" dt="2024-11-11T16:00:49.132" v="588" actId="20577"/>
          <ac:spMkLst>
            <pc:docMk/>
            <pc:sldMk cId="208975706" sldId="261"/>
            <ac:spMk id="2" creationId="{42473E60-EDA6-E49C-CCF9-73E9BAAD6BE7}"/>
          </ac:spMkLst>
        </pc:spChg>
      </pc:sldChg>
      <pc:sldChg chg="modSp new">
        <pc:chgData name="Jarvi, Rachel C" userId="S::rachel.jarvi@uconn.edu::5f94c26e-36bc-415b-abfb-1d0877c450ca" providerId="AD" clId="Web-{54187DFC-061D-FFBF-F372-A73FF01ADBBD}" dt="2024-11-11T16:01:19.351" v="595" actId="20577"/>
        <pc:sldMkLst>
          <pc:docMk/>
          <pc:sldMk cId="693929850" sldId="262"/>
        </pc:sldMkLst>
        <pc:spChg chg="mod">
          <ac:chgData name="Jarvi, Rachel C" userId="S::rachel.jarvi@uconn.edu::5f94c26e-36bc-415b-abfb-1d0877c450ca" providerId="AD" clId="Web-{54187DFC-061D-FFBF-F372-A73FF01ADBBD}" dt="2024-11-11T16:01:19.351" v="595" actId="20577"/>
          <ac:spMkLst>
            <pc:docMk/>
            <pc:sldMk cId="693929850" sldId="262"/>
            <ac:spMk id="2" creationId="{A25F0CB2-155A-13CB-7931-14C5B9B7A65C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6:01:29.133" v="603" actId="20577"/>
        <pc:sldMkLst>
          <pc:docMk/>
          <pc:sldMk cId="3012295971" sldId="263"/>
        </pc:sldMkLst>
      </pc:sldChg>
      <pc:sldMasterChg chg="del delSldLayout">
        <pc:chgData name="Jarvi, Rachel C" userId="S::rachel.jarvi@uconn.edu::5f94c26e-36bc-415b-abfb-1d0877c450ca" providerId="AD" clId="Web-{54187DFC-061D-FFBF-F372-A73FF01ADBBD}" dt="2024-11-11T15:16:06.783" v="16"/>
        <pc:sldMasterMkLst>
          <pc:docMk/>
          <pc:sldMasterMk cId="2460954070" sldId="2147483660"/>
        </pc:sldMasterMkLst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rvi, Rachel C" userId="S::rachel.jarvi@uconn.edu::5f94c26e-36bc-415b-abfb-1d0877c450ca" providerId="AD" clId="Web-{54187DFC-061D-FFBF-F372-A73FF01ADBBD}" dt="2024-11-11T15:16:06.783" v="16"/>
        <pc:sldMasterMkLst>
          <pc:docMk/>
          <pc:sldMasterMk cId="4191993446" sldId="2147483711"/>
        </pc:sldMasterMkLst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902605887" sldId="2147483700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2659724854" sldId="2147483701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489995739" sldId="2147483702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982360791" sldId="2147483703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080408756" sldId="2147483704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936963180" sldId="2147483705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050590801" sldId="2147483706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96259462" sldId="2147483707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345439261" sldId="2147483708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206842913" sldId="2147483709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4175745642" sldId="2147483710"/>
          </pc:sldLayoutMkLst>
        </pc:sldLayoutChg>
      </pc:sldMasterChg>
    </pc:docChg>
  </pc:docChgLst>
  <pc:docChgLst>
    <pc:chgData name="Rendero, Dominic V" userId="S::dominic.rendero@uconn.edu::6d21d9c4-1e14-476c-8422-cfe29e02369b" providerId="AD" clId="Web-{6F0D86E8-E24B-A06A-B0B6-5CD8F2761008}"/>
    <pc:docChg chg="modSld">
      <pc:chgData name="Rendero, Dominic V" userId="S::dominic.rendero@uconn.edu::6d21d9c4-1e14-476c-8422-cfe29e02369b" providerId="AD" clId="Web-{6F0D86E8-E24B-A06A-B0B6-5CD8F2761008}" dt="2024-11-15T16:16:00.892" v="152" actId="20577"/>
      <pc:docMkLst>
        <pc:docMk/>
      </pc:docMkLst>
      <pc:sldChg chg="addSp delSp modSp">
        <pc:chgData name="Rendero, Dominic V" userId="S::dominic.rendero@uconn.edu::6d21d9c4-1e14-476c-8422-cfe29e02369b" providerId="AD" clId="Web-{6F0D86E8-E24B-A06A-B0B6-5CD8F2761008}" dt="2024-11-15T16:16:00.892" v="152" actId="20577"/>
        <pc:sldMkLst>
          <pc:docMk/>
          <pc:sldMk cId="759631458" sldId="260"/>
        </pc:sldMkLst>
        <pc:spChg chg="mod">
          <ac:chgData name="Rendero, Dominic V" userId="S::dominic.rendero@uconn.edu::6d21d9c4-1e14-476c-8422-cfe29e02369b" providerId="AD" clId="Web-{6F0D86E8-E24B-A06A-B0B6-5CD8F2761008}" dt="2024-11-15T16:16:00.892" v="152" actId="20577"/>
          <ac:spMkLst>
            <pc:docMk/>
            <pc:sldMk cId="759631458" sldId="260"/>
            <ac:spMk id="3" creationId="{D9B020B8-69AA-FB95-638B-982C100C07B6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0:51.831" v="104"/>
          <ac:spMkLst>
            <pc:docMk/>
            <pc:sldMk cId="759631458" sldId="260"/>
            <ac:spMk id="8" creationId="{4FCD39A0-F81D-FDEB-E11A-AA5C5092CE05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3:36.174" v="133" actId="1076"/>
          <ac:spMkLst>
            <pc:docMk/>
            <pc:sldMk cId="759631458" sldId="260"/>
            <ac:spMk id="11" creationId="{A14AA576-66DA-20F6-CEF5-977E4B3FE478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4:01.643" v="146" actId="1076"/>
          <ac:spMkLst>
            <pc:docMk/>
            <pc:sldMk cId="759631458" sldId="260"/>
            <ac:spMk id="12" creationId="{37999EE5-6572-0E42-3E30-5FCD77125868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3:53.330" v="142" actId="1076"/>
          <ac:spMkLst>
            <pc:docMk/>
            <pc:sldMk cId="759631458" sldId="260"/>
            <ac:spMk id="13" creationId="{E34714A1-A02F-1154-EC75-88052D811173}"/>
          </ac:spMkLst>
        </pc:spChg>
        <pc:picChg chg="add mod">
          <ac:chgData name="Rendero, Dominic V" userId="S::dominic.rendero@uconn.edu::6d21d9c4-1e14-476c-8422-cfe29e02369b" providerId="AD" clId="Web-{6F0D86E8-E24B-A06A-B0B6-5CD8F2761008}" dt="2024-11-15T16:07:02.051" v="99" actId="1076"/>
          <ac:picMkLst>
            <pc:docMk/>
            <pc:sldMk cId="759631458" sldId="260"/>
            <ac:picMk id="4" creationId="{23D7A5BD-B69C-68D8-E03C-4DEA0E442213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05:32.098" v="89" actId="1076"/>
          <ac:picMkLst>
            <pc:docMk/>
            <pc:sldMk cId="759631458" sldId="260"/>
            <ac:picMk id="5" creationId="{FE102ABB-BBC3-0F95-3AFF-B3E3806BE14B}"/>
          </ac:picMkLst>
        </pc:picChg>
        <pc:picChg chg="add del mod">
          <ac:chgData name="Rendero, Dominic V" userId="S::dominic.rendero@uconn.edu::6d21d9c4-1e14-476c-8422-cfe29e02369b" providerId="AD" clId="Web-{6F0D86E8-E24B-A06A-B0B6-5CD8F2761008}" dt="2024-11-15T16:06:39.863" v="93"/>
          <ac:picMkLst>
            <pc:docMk/>
            <pc:sldMk cId="759631458" sldId="260"/>
            <ac:picMk id="6" creationId="{088E294F-4C1B-D867-418B-C9733655AEE6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06:59.988" v="98" actId="1076"/>
          <ac:picMkLst>
            <pc:docMk/>
            <pc:sldMk cId="759631458" sldId="260"/>
            <ac:picMk id="7" creationId="{74B27C0C-B5A7-601A-5598-DDC9D3C461F6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13:36.158" v="131" actId="1076"/>
          <ac:picMkLst>
            <pc:docMk/>
            <pc:sldMk cId="759631458" sldId="260"/>
            <ac:picMk id="9" creationId="{6E2CA7EF-E11A-3E7F-1029-FD3282ED138F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13:36.158" v="132" actId="1076"/>
          <ac:picMkLst>
            <pc:docMk/>
            <pc:sldMk cId="759631458" sldId="260"/>
            <ac:picMk id="10" creationId="{1E3E936F-6252-9B73-AED6-ACAE65D7131F}"/>
          </ac:picMkLst>
        </pc:picChg>
      </pc:sldChg>
    </pc:docChg>
  </pc:docChgLst>
  <pc:docChgLst>
    <pc:chgData name="Corbett, Raen" userId="S::kilraen.corbett@uconn.edu::03a91695-fc09-4a23-bb55-25bf6e0ff63f" providerId="AD" clId="Web-{FCBEA82D-5A05-4C37-841C-90E2EB43B36B}"/>
    <pc:docChg chg="addSld delSld modSld">
      <pc:chgData name="Corbett, Raen" userId="S::kilraen.corbett@uconn.edu::03a91695-fc09-4a23-bb55-25bf6e0ff63f" providerId="AD" clId="Web-{FCBEA82D-5A05-4C37-841C-90E2EB43B36B}" dt="2024-11-17T00:19:00.506" v="818" actId="20577"/>
      <pc:docMkLst>
        <pc:docMk/>
      </pc:docMkLst>
      <pc:sldChg chg="addSp delSp modSp">
        <pc:chgData name="Corbett, Raen" userId="S::kilraen.corbett@uconn.edu::03a91695-fc09-4a23-bb55-25bf6e0ff63f" providerId="AD" clId="Web-{FCBEA82D-5A05-4C37-841C-90E2EB43B36B}" dt="2024-11-17T00:19:00.506" v="818" actId="20577"/>
        <pc:sldMkLst>
          <pc:docMk/>
          <pc:sldMk cId="208975706" sldId="261"/>
        </pc:sldMkLst>
        <pc:spChg chg="mod">
          <ac:chgData name="Corbett, Raen" userId="S::kilraen.corbett@uconn.edu::03a91695-fc09-4a23-bb55-25bf6e0ff63f" providerId="AD" clId="Web-{FCBEA82D-5A05-4C37-841C-90E2EB43B36B}" dt="2024-11-17T00:19:00.506" v="818" actId="20577"/>
          <ac:spMkLst>
            <pc:docMk/>
            <pc:sldMk cId="208975706" sldId="261"/>
            <ac:spMk id="3" creationId="{569BF01D-2624-1CB1-4D56-04AB44CD5EC9}"/>
          </ac:spMkLst>
        </pc:spChg>
        <pc:picChg chg="add mod">
          <ac:chgData name="Corbett, Raen" userId="S::kilraen.corbett@uconn.edu::03a91695-fc09-4a23-bb55-25bf6e0ff63f" providerId="AD" clId="Web-{FCBEA82D-5A05-4C37-841C-90E2EB43B36B}" dt="2024-11-16T23:40:11.653" v="303" actId="1076"/>
          <ac:picMkLst>
            <pc:docMk/>
            <pc:sldMk cId="208975706" sldId="261"/>
            <ac:picMk id="4" creationId="{BA186E6E-3FF3-B954-EC20-C224A43BF6C3}"/>
          </ac:picMkLst>
        </pc:picChg>
        <pc:picChg chg="mod">
          <ac:chgData name="Corbett, Raen" userId="S::kilraen.corbett@uconn.edu::03a91695-fc09-4a23-bb55-25bf6e0ff63f" providerId="AD" clId="Web-{FCBEA82D-5A05-4C37-841C-90E2EB43B36B}" dt="2024-11-16T23:40:02.887" v="302" actId="1076"/>
          <ac:picMkLst>
            <pc:docMk/>
            <pc:sldMk cId="208975706" sldId="261"/>
            <ac:picMk id="5" creationId="{FB393090-D7B6-BCB3-9B48-0509589CF32E}"/>
          </ac:picMkLst>
        </pc:picChg>
        <pc:picChg chg="del">
          <ac:chgData name="Corbett, Raen" userId="S::kilraen.corbett@uconn.edu::03a91695-fc09-4a23-bb55-25bf6e0ff63f" providerId="AD" clId="Web-{FCBEA82D-5A05-4C37-841C-90E2EB43B36B}" dt="2024-11-16T23:25:03.490" v="24"/>
          <ac:picMkLst>
            <pc:docMk/>
            <pc:sldMk cId="208975706" sldId="261"/>
            <ac:picMk id="6" creationId="{B84915BB-272E-5E38-D7E2-F343A8EE53FD}"/>
          </ac:picMkLst>
        </pc:picChg>
        <pc:picChg chg="add del mod">
          <ac:chgData name="Corbett, Raen" userId="S::kilraen.corbett@uconn.edu::03a91695-fc09-4a23-bb55-25bf6e0ff63f" providerId="AD" clId="Web-{FCBEA82D-5A05-4C37-841C-90E2EB43B36B}" dt="2024-11-16T23:46:49.665" v="355"/>
          <ac:picMkLst>
            <pc:docMk/>
            <pc:sldMk cId="208975706" sldId="261"/>
            <ac:picMk id="7" creationId="{E0F4D551-E7E4-B43C-EA71-CAFACB5C82FA}"/>
          </ac:picMkLst>
        </pc:picChg>
      </pc:sldChg>
      <pc:sldChg chg="addSp modSp new">
        <pc:chgData name="Corbett, Raen" userId="S::kilraen.corbett@uconn.edu::03a91695-fc09-4a23-bb55-25bf6e0ff63f" providerId="AD" clId="Web-{FCBEA82D-5A05-4C37-841C-90E2EB43B36B}" dt="2024-11-17T00:13:33.718" v="741" actId="20577"/>
        <pc:sldMkLst>
          <pc:docMk/>
          <pc:sldMk cId="994178136" sldId="269"/>
        </pc:sldMkLst>
        <pc:spChg chg="mod">
          <ac:chgData name="Corbett, Raen" userId="S::kilraen.corbett@uconn.edu::03a91695-fc09-4a23-bb55-25bf6e0ff63f" providerId="AD" clId="Web-{FCBEA82D-5A05-4C37-841C-90E2EB43B36B}" dt="2024-11-16T23:53:11.892" v="408" actId="20577"/>
          <ac:spMkLst>
            <pc:docMk/>
            <pc:sldMk cId="994178136" sldId="269"/>
            <ac:spMk id="2" creationId="{22C162FC-66B5-1E44-945B-7F473ACAAFAE}"/>
          </ac:spMkLst>
        </pc:spChg>
        <pc:spChg chg="mod">
          <ac:chgData name="Corbett, Raen" userId="S::kilraen.corbett@uconn.edu::03a91695-fc09-4a23-bb55-25bf6e0ff63f" providerId="AD" clId="Web-{FCBEA82D-5A05-4C37-841C-90E2EB43B36B}" dt="2024-11-17T00:13:33.718" v="741" actId="20577"/>
          <ac:spMkLst>
            <pc:docMk/>
            <pc:sldMk cId="994178136" sldId="269"/>
            <ac:spMk id="3" creationId="{31D130AD-22A5-2833-3DFF-FB096F4F386E}"/>
          </ac:spMkLst>
        </pc:spChg>
        <pc:picChg chg="add">
          <ac:chgData name="Corbett, Raen" userId="S::kilraen.corbett@uconn.edu::03a91695-fc09-4a23-bb55-25bf6e0ff63f" providerId="AD" clId="Web-{FCBEA82D-5A05-4C37-841C-90E2EB43B36B}" dt="2024-11-16T23:53:16.564" v="409"/>
          <ac:picMkLst>
            <pc:docMk/>
            <pc:sldMk cId="994178136" sldId="269"/>
            <ac:picMk id="5" creationId="{45BE3D77-1815-BC4D-2EBD-5ECFD278A90A}"/>
          </ac:picMkLst>
        </pc:picChg>
        <pc:picChg chg="add">
          <ac:chgData name="Corbett, Raen" userId="S::kilraen.corbett@uconn.edu::03a91695-fc09-4a23-bb55-25bf6e0ff63f" providerId="AD" clId="Web-{FCBEA82D-5A05-4C37-841C-90E2EB43B36B}" dt="2024-11-16T23:53:16.579" v="410"/>
          <ac:picMkLst>
            <pc:docMk/>
            <pc:sldMk cId="994178136" sldId="269"/>
            <ac:picMk id="7" creationId="{CB766BDC-0EF9-4183-6C10-2D0EE6907009}"/>
          </ac:picMkLst>
        </pc:picChg>
      </pc:sldChg>
      <pc:sldChg chg="addSp delSp modSp new del">
        <pc:chgData name="Corbett, Raen" userId="S::kilraen.corbett@uconn.edu::03a91695-fc09-4a23-bb55-25bf6e0ff63f" providerId="AD" clId="Web-{FCBEA82D-5A05-4C37-841C-90E2EB43B36B}" dt="2024-11-16T23:25:48.241" v="33"/>
        <pc:sldMkLst>
          <pc:docMk/>
          <pc:sldMk cId="1764234544" sldId="269"/>
        </pc:sldMkLst>
        <pc:spChg chg="mod">
          <ac:chgData name="Corbett, Raen" userId="S::kilraen.corbett@uconn.edu::03a91695-fc09-4a23-bb55-25bf6e0ff63f" providerId="AD" clId="Web-{FCBEA82D-5A05-4C37-841C-90E2EB43B36B}" dt="2024-11-16T23:25:38.740" v="30" actId="20577"/>
          <ac:spMkLst>
            <pc:docMk/>
            <pc:sldMk cId="1764234544" sldId="269"/>
            <ac:spMk id="2" creationId="{60AFF29D-7D1F-A367-57AA-13F348CC9966}"/>
          </ac:spMkLst>
        </pc:spChg>
        <pc:spChg chg="del">
          <ac:chgData name="Corbett, Raen" userId="S::kilraen.corbett@uconn.edu::03a91695-fc09-4a23-bb55-25bf6e0ff63f" providerId="AD" clId="Web-{FCBEA82D-5A05-4C37-841C-90E2EB43B36B}" dt="2024-11-16T23:25:05.802" v="25"/>
          <ac:spMkLst>
            <pc:docMk/>
            <pc:sldMk cId="1764234544" sldId="269"/>
            <ac:spMk id="3" creationId="{AFEDC871-8CFA-58BB-0359-8924F02B6B82}"/>
          </ac:spMkLst>
        </pc:spChg>
        <pc:spChg chg="add mod">
          <ac:chgData name="Corbett, Raen" userId="S::kilraen.corbett@uconn.edu::03a91695-fc09-4a23-bb55-25bf6e0ff63f" providerId="AD" clId="Web-{FCBEA82D-5A05-4C37-841C-90E2EB43B36B}" dt="2024-11-16T23:25:44.350" v="32"/>
          <ac:spMkLst>
            <pc:docMk/>
            <pc:sldMk cId="1764234544" sldId="269"/>
            <ac:spMk id="6" creationId="{850A4892-9882-8D26-3EF7-C43EAB2FE182}"/>
          </ac:spMkLst>
        </pc:spChg>
        <pc:picChg chg="add del mod ord">
          <ac:chgData name="Corbett, Raen" userId="S::kilraen.corbett@uconn.edu::03a91695-fc09-4a23-bb55-25bf6e0ff63f" providerId="AD" clId="Web-{FCBEA82D-5A05-4C37-841C-90E2EB43B36B}" dt="2024-11-16T23:25:44.350" v="32"/>
          <ac:picMkLst>
            <pc:docMk/>
            <pc:sldMk cId="1764234544" sldId="269"/>
            <ac:picMk id="4" creationId="{7524B206-E7D6-6953-ACC0-39C6A058F379}"/>
          </ac:picMkLst>
        </pc:picChg>
      </pc:sldChg>
      <pc:sldChg chg="addSp delSp modSp new del">
        <pc:chgData name="Corbett, Raen" userId="S::kilraen.corbett@uconn.edu::03a91695-fc09-4a23-bb55-25bf6e0ff63f" providerId="AD" clId="Web-{FCBEA82D-5A05-4C37-841C-90E2EB43B36B}" dt="2024-11-16T23:37:00.243" v="282"/>
        <pc:sldMkLst>
          <pc:docMk/>
          <pc:sldMk cId="1643807606" sldId="270"/>
        </pc:sldMkLst>
        <pc:spChg chg="mod">
          <ac:chgData name="Corbett, Raen" userId="S::kilraen.corbett@uconn.edu::03a91695-fc09-4a23-bb55-25bf6e0ff63f" providerId="AD" clId="Web-{FCBEA82D-5A05-4C37-841C-90E2EB43B36B}" dt="2024-11-16T23:25:40.819" v="31" actId="20577"/>
          <ac:spMkLst>
            <pc:docMk/>
            <pc:sldMk cId="1643807606" sldId="270"/>
            <ac:spMk id="2" creationId="{73F28E80-7C6A-81A7-4C3B-31BB87EADB13}"/>
          </ac:spMkLst>
        </pc:spChg>
        <pc:spChg chg="mod">
          <ac:chgData name="Corbett, Raen" userId="S::kilraen.corbett@uconn.edu::03a91695-fc09-4a23-bb55-25bf6e0ff63f" providerId="AD" clId="Web-{FCBEA82D-5A05-4C37-841C-90E2EB43B36B}" dt="2024-11-16T23:34:56.834" v="281" actId="20577"/>
          <ac:spMkLst>
            <pc:docMk/>
            <pc:sldMk cId="1643807606" sldId="270"/>
            <ac:spMk id="3" creationId="{889A98B3-7A19-DFBA-74D5-36DFC670A3F0}"/>
          </ac:spMkLst>
        </pc:spChg>
        <pc:picChg chg="add del mod">
          <ac:chgData name="Corbett, Raen" userId="S::kilraen.corbett@uconn.edu::03a91695-fc09-4a23-bb55-25bf6e0ff63f" providerId="AD" clId="Web-{FCBEA82D-5A05-4C37-841C-90E2EB43B36B}" dt="2024-11-16T23:30:36.075" v="204"/>
          <ac:picMkLst>
            <pc:docMk/>
            <pc:sldMk cId="1643807606" sldId="270"/>
            <ac:picMk id="4" creationId="{8FA28BF4-FAEB-5804-C410-A9CE27DBE0FE}"/>
          </ac:picMkLst>
        </pc:picChg>
      </pc:sldChg>
    </pc:docChg>
  </pc:docChgLst>
  <pc:docChgLst>
    <pc:chgData name="Jarvi, Rachel C" userId="5f94c26e-36bc-415b-abfb-1d0877c450ca" providerId="ADAL" clId="{96E51D0A-62A1-8D4D-9B98-FCF2928BAA28}"/>
    <pc:docChg chg="undo custSel modSld">
      <pc:chgData name="Jarvi, Rachel C" userId="5f94c26e-36bc-415b-abfb-1d0877c450ca" providerId="ADAL" clId="{96E51D0A-62A1-8D4D-9B98-FCF2928BAA28}" dt="2024-11-13T23:46:10.265" v="568" actId="1076"/>
      <pc:docMkLst>
        <pc:docMk/>
      </pc:docMkLst>
      <pc:sldChg chg="addSp modSp">
        <pc:chgData name="Jarvi, Rachel C" userId="5f94c26e-36bc-415b-abfb-1d0877c450ca" providerId="ADAL" clId="{96E51D0A-62A1-8D4D-9B98-FCF2928BAA28}" dt="2024-11-13T23:46:10.265" v="568" actId="1076"/>
        <pc:sldMkLst>
          <pc:docMk/>
          <pc:sldMk cId="237981053" sldId="259"/>
        </pc:sldMkLst>
        <pc:spChg chg="mod">
          <ac:chgData name="Jarvi, Rachel C" userId="5f94c26e-36bc-415b-abfb-1d0877c450ca" providerId="ADAL" clId="{96E51D0A-62A1-8D4D-9B98-FCF2928BAA28}" dt="2024-11-13T23:43:02.191" v="545" actId="1076"/>
          <ac:spMkLst>
            <pc:docMk/>
            <pc:sldMk cId="237981053" sldId="259"/>
            <ac:spMk id="3" creationId="{D9B020B8-69AA-FB95-638B-982C100C07B6}"/>
          </ac:spMkLst>
        </pc:spChg>
        <pc:picChg chg="add mod">
          <ac:chgData name="Jarvi, Rachel C" userId="5f94c26e-36bc-415b-abfb-1d0877c450ca" providerId="ADAL" clId="{96E51D0A-62A1-8D4D-9B98-FCF2928BAA28}" dt="2024-11-13T23:43:46.443" v="555" actId="1076"/>
          <ac:picMkLst>
            <pc:docMk/>
            <pc:sldMk cId="237981053" sldId="259"/>
            <ac:picMk id="4" creationId="{2BA8F7B2-2FED-92D6-59F5-F8654AC0ABFA}"/>
          </ac:picMkLst>
        </pc:picChg>
        <pc:picChg chg="add mod">
          <ac:chgData name="Jarvi, Rachel C" userId="5f94c26e-36bc-415b-abfb-1d0877c450ca" providerId="ADAL" clId="{96E51D0A-62A1-8D4D-9B98-FCF2928BAA28}" dt="2024-11-13T23:43:37.109" v="554" actId="14100"/>
          <ac:picMkLst>
            <pc:docMk/>
            <pc:sldMk cId="237981053" sldId="259"/>
            <ac:picMk id="5" creationId="{EBFC7D84-250F-ABA3-BADC-A0F660618BDB}"/>
          </ac:picMkLst>
        </pc:picChg>
        <pc:picChg chg="add mod">
          <ac:chgData name="Jarvi, Rachel C" userId="5f94c26e-36bc-415b-abfb-1d0877c450ca" providerId="ADAL" clId="{96E51D0A-62A1-8D4D-9B98-FCF2928BAA28}" dt="2024-11-13T23:43:24.075" v="551" actId="1076"/>
          <ac:picMkLst>
            <pc:docMk/>
            <pc:sldMk cId="237981053" sldId="259"/>
            <ac:picMk id="6" creationId="{F7D16A4F-FB61-C4EE-AFC5-5104B28B6F17}"/>
          </ac:picMkLst>
        </pc:picChg>
        <pc:picChg chg="add mod modCrop">
          <ac:chgData name="Jarvi, Rachel C" userId="5f94c26e-36bc-415b-abfb-1d0877c450ca" providerId="ADAL" clId="{96E51D0A-62A1-8D4D-9B98-FCF2928BAA28}" dt="2024-11-13T23:44:03.094" v="557" actId="1076"/>
          <ac:picMkLst>
            <pc:docMk/>
            <pc:sldMk cId="237981053" sldId="259"/>
            <ac:picMk id="7" creationId="{35C35FEE-45B0-8D4A-9343-178839363DE9}"/>
          </ac:picMkLst>
        </pc:picChg>
        <pc:picChg chg="add mod">
          <ac:chgData name="Jarvi, Rachel C" userId="5f94c26e-36bc-415b-abfb-1d0877c450ca" providerId="ADAL" clId="{96E51D0A-62A1-8D4D-9B98-FCF2928BAA28}" dt="2024-11-13T23:45:04.779" v="560" actId="1076"/>
          <ac:picMkLst>
            <pc:docMk/>
            <pc:sldMk cId="237981053" sldId="259"/>
            <ac:picMk id="8" creationId="{0AC29C5A-ECF4-1A78-49C0-A25A9B2D39C2}"/>
          </ac:picMkLst>
        </pc:picChg>
        <pc:picChg chg="add mod modCrop">
          <ac:chgData name="Jarvi, Rachel C" userId="5f94c26e-36bc-415b-abfb-1d0877c450ca" providerId="ADAL" clId="{96E51D0A-62A1-8D4D-9B98-FCF2928BAA28}" dt="2024-11-13T23:44:19.928" v="559" actId="14100"/>
          <ac:picMkLst>
            <pc:docMk/>
            <pc:sldMk cId="237981053" sldId="259"/>
            <ac:picMk id="10" creationId="{51F3EC71-1EE5-7609-F8D0-62E8032828A0}"/>
          </ac:picMkLst>
        </pc:picChg>
        <pc:picChg chg="add mod">
          <ac:chgData name="Jarvi, Rachel C" userId="5f94c26e-36bc-415b-abfb-1d0877c450ca" providerId="ADAL" clId="{96E51D0A-62A1-8D4D-9B98-FCF2928BAA28}" dt="2024-11-13T23:46:10.265" v="568" actId="1076"/>
          <ac:picMkLst>
            <pc:docMk/>
            <pc:sldMk cId="237981053" sldId="259"/>
            <ac:picMk id="12" creationId="{1F33D2EA-CE61-D8E1-0F52-BA62B4D2D611}"/>
          </ac:picMkLst>
        </pc:picChg>
      </pc:sldChg>
      <pc:sldChg chg="modSp">
        <pc:chgData name="Jarvi, Rachel C" userId="5f94c26e-36bc-415b-abfb-1d0877c450ca" providerId="ADAL" clId="{96E51D0A-62A1-8D4D-9B98-FCF2928BAA28}" dt="2024-11-13T23:24:03.858" v="470" actId="20577"/>
        <pc:sldMkLst>
          <pc:docMk/>
          <pc:sldMk cId="3493009253" sldId="264"/>
        </pc:sldMkLst>
        <pc:spChg chg="mod">
          <ac:chgData name="Jarvi, Rachel C" userId="5f94c26e-36bc-415b-abfb-1d0877c450ca" providerId="ADAL" clId="{96E51D0A-62A1-8D4D-9B98-FCF2928BAA28}" dt="2024-11-13T23:24:03.858" v="470" actId="20577"/>
          <ac:spMkLst>
            <pc:docMk/>
            <pc:sldMk cId="3493009253" sldId="264"/>
            <ac:spMk id="3" creationId="{D9B020B8-69AA-FB95-638B-982C100C07B6}"/>
          </ac:spMkLst>
        </pc:spChg>
        <pc:picChg chg="mod">
          <ac:chgData name="Jarvi, Rachel C" userId="5f94c26e-36bc-415b-abfb-1d0877c450ca" providerId="ADAL" clId="{96E51D0A-62A1-8D4D-9B98-FCF2928BAA28}" dt="2024-11-13T23:23:23.578" v="441" actId="1076"/>
          <ac:picMkLst>
            <pc:docMk/>
            <pc:sldMk cId="3493009253" sldId="264"/>
            <ac:picMk id="8" creationId="{01AA50AE-1118-5847-9389-C668630CDFD5}"/>
          </ac:picMkLst>
        </pc:picChg>
      </pc:sldChg>
    </pc:docChg>
  </pc:docChgLst>
  <pc:docChgLst>
    <pc:chgData name="Rendero, Dominic V" userId="S::dominic.rendero@uconn.edu::6d21d9c4-1e14-476c-8422-cfe29e02369b" providerId="AD" clId="Web-{389AD6E2-AFE2-69AC-561A-62F38484A6AA}"/>
    <pc:docChg chg="modSld">
      <pc:chgData name="Rendero, Dominic V" userId="S::dominic.rendero@uconn.edu::6d21d9c4-1e14-476c-8422-cfe29e02369b" providerId="AD" clId="Web-{389AD6E2-AFE2-69AC-561A-62F38484A6AA}" dt="2024-11-12T18:57:40.228" v="134" actId="20577"/>
      <pc:docMkLst>
        <pc:docMk/>
      </pc:docMkLst>
      <pc:sldChg chg="modSp">
        <pc:chgData name="Rendero, Dominic V" userId="S::dominic.rendero@uconn.edu::6d21d9c4-1e14-476c-8422-cfe29e02369b" providerId="AD" clId="Web-{389AD6E2-AFE2-69AC-561A-62F38484A6AA}" dt="2024-11-12T18:57:40.228" v="134" actId="20577"/>
        <pc:sldMkLst>
          <pc:docMk/>
          <pc:sldMk cId="759631458" sldId="260"/>
        </pc:sldMkLst>
        <pc:spChg chg="mod">
          <ac:chgData name="Rendero, Dominic V" userId="S::dominic.rendero@uconn.edu::6d21d9c4-1e14-476c-8422-cfe29e02369b" providerId="AD" clId="Web-{389AD6E2-AFE2-69AC-561A-62F38484A6AA}" dt="2024-11-12T18:57:40.228" v="134" actId="20577"/>
          <ac:spMkLst>
            <pc:docMk/>
            <pc:sldMk cId="759631458" sldId="260"/>
            <ac:spMk id="3" creationId="{D9B020B8-69AA-FB95-638B-982C100C07B6}"/>
          </ac:spMkLst>
        </pc:spChg>
      </pc:sldChg>
    </pc:docChg>
  </pc:docChgLst>
  <pc:docChgLst>
    <pc:chgData name="Jarvi, Rachel C" userId="S::rachel.jarvi@uconn.edu::5f94c26e-36bc-415b-abfb-1d0877c450ca" providerId="AD" clId="Web-{A40AAADB-FFBD-73DE-2636-FFAE3334516F}"/>
    <pc:docChg chg="modSld">
      <pc:chgData name="Jarvi, Rachel C" userId="S::rachel.jarvi@uconn.edu::5f94c26e-36bc-415b-abfb-1d0877c450ca" providerId="AD" clId="Web-{A40AAADB-FFBD-73DE-2636-FFAE3334516F}" dt="2024-11-17T00:31:47.037" v="134" actId="20577"/>
      <pc:docMkLst>
        <pc:docMk/>
      </pc:docMkLst>
      <pc:sldChg chg="modSp">
        <pc:chgData name="Jarvi, Rachel C" userId="S::rachel.jarvi@uconn.edu::5f94c26e-36bc-415b-abfb-1d0877c450ca" providerId="AD" clId="Web-{A40AAADB-FFBD-73DE-2636-FFAE3334516F}" dt="2024-11-17T00:31:47.037" v="134" actId="20577"/>
        <pc:sldMkLst>
          <pc:docMk/>
          <pc:sldMk cId="1919512088" sldId="258"/>
        </pc:sldMkLst>
        <pc:spChg chg="mod">
          <ac:chgData name="Jarvi, Rachel C" userId="S::rachel.jarvi@uconn.edu::5f94c26e-36bc-415b-abfb-1d0877c450ca" providerId="AD" clId="Web-{A40AAADB-FFBD-73DE-2636-FFAE3334516F}" dt="2024-11-17T00:31:47.037" v="134" actId="20577"/>
          <ac:spMkLst>
            <pc:docMk/>
            <pc:sldMk cId="1919512088" sldId="258"/>
            <ac:spMk id="3" creationId="{D9B020B8-69AA-FB95-638B-982C100C07B6}"/>
          </ac:spMkLst>
        </pc:spChg>
      </pc:sldChg>
      <pc:sldChg chg="addSp modSp">
        <pc:chgData name="Jarvi, Rachel C" userId="S::rachel.jarvi@uconn.edu::5f94c26e-36bc-415b-abfb-1d0877c450ca" providerId="AD" clId="Web-{A40AAADB-FFBD-73DE-2636-FFAE3334516F}" dt="2024-11-16T19:32:26.530" v="104" actId="1076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A40AAADB-FFBD-73DE-2636-FFAE3334516F}" dt="2024-11-16T19:32:00.685" v="99" actId="14100"/>
          <ac:spMkLst>
            <pc:docMk/>
            <pc:sldMk cId="237981053" sldId="259"/>
            <ac:spMk id="3" creationId="{D9B020B8-69AA-FB95-638B-982C100C07B6}"/>
          </ac:spMkLst>
        </pc:spChg>
        <pc:spChg chg="add mod">
          <ac:chgData name="Jarvi, Rachel C" userId="S::rachel.jarvi@uconn.edu::5f94c26e-36bc-415b-abfb-1d0877c450ca" providerId="AD" clId="Web-{A40AAADB-FFBD-73DE-2636-FFAE3334516F}" dt="2024-11-16T19:32:26.530" v="104" actId="1076"/>
          <ac:spMkLst>
            <pc:docMk/>
            <pc:sldMk cId="237981053" sldId="259"/>
            <ac:spMk id="9" creationId="{5A3888CF-D7D1-26B0-DF89-37D813BD4A13}"/>
          </ac:spMkLst>
        </pc:spChg>
        <pc:picChg chg="mod">
          <ac:chgData name="Jarvi, Rachel C" userId="S::rachel.jarvi@uconn.edu::5f94c26e-36bc-415b-abfb-1d0877c450ca" providerId="AD" clId="Web-{A40AAADB-FFBD-73DE-2636-FFAE3334516F}" dt="2024-11-16T16:05:43.483" v="43" actId="1076"/>
          <ac:picMkLst>
            <pc:docMk/>
            <pc:sldMk cId="237981053" sldId="259"/>
            <ac:picMk id="4" creationId="{2BA8F7B2-2FED-92D6-59F5-F8654AC0ABFA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6:05:43.483" v="44" actId="1076"/>
          <ac:picMkLst>
            <pc:docMk/>
            <pc:sldMk cId="237981053" sldId="259"/>
            <ac:picMk id="5" creationId="{EBFC7D84-250F-ABA3-BADC-A0F660618BDB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6:05:43.499" v="45" actId="1076"/>
          <ac:picMkLst>
            <pc:docMk/>
            <pc:sldMk cId="237981053" sldId="259"/>
            <ac:picMk id="6" creationId="{F7D16A4F-FB61-C4EE-AFC5-5104B28B6F17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592" v="100" actId="1076"/>
          <ac:picMkLst>
            <pc:docMk/>
            <pc:sldMk cId="237981053" sldId="259"/>
            <ac:picMk id="7" creationId="{35C35FEE-45B0-8D4A-9343-178839363DE9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07" v="101" actId="1076"/>
          <ac:picMkLst>
            <pc:docMk/>
            <pc:sldMk cId="237981053" sldId="259"/>
            <ac:picMk id="8" creationId="{0AC29C5A-ECF4-1A78-49C0-A25A9B2D39C2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23" v="102" actId="1076"/>
          <ac:picMkLst>
            <pc:docMk/>
            <pc:sldMk cId="237981053" sldId="259"/>
            <ac:picMk id="10" creationId="{51F3EC71-1EE5-7609-F8D0-62E8032828A0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23" v="103" actId="1076"/>
          <ac:picMkLst>
            <pc:docMk/>
            <pc:sldMk cId="237981053" sldId="259"/>
            <ac:picMk id="12" creationId="{1F33D2EA-CE61-D8E1-0F52-BA62B4D2D611}"/>
          </ac:picMkLst>
        </pc:picChg>
      </pc:sldChg>
      <pc:sldChg chg="modSp">
        <pc:chgData name="Jarvi, Rachel C" userId="S::rachel.jarvi@uconn.edu::5f94c26e-36bc-415b-abfb-1d0877c450ca" providerId="AD" clId="Web-{A40AAADB-FFBD-73DE-2636-FFAE3334516F}" dt="2024-11-16T19:33:11.438" v="122" actId="20577"/>
        <pc:sldMkLst>
          <pc:docMk/>
          <pc:sldMk cId="2985148850" sldId="268"/>
        </pc:sldMkLst>
        <pc:spChg chg="mod">
          <ac:chgData name="Jarvi, Rachel C" userId="S::rachel.jarvi@uconn.edu::5f94c26e-36bc-415b-abfb-1d0877c450ca" providerId="AD" clId="Web-{A40AAADB-FFBD-73DE-2636-FFAE3334516F}" dt="2024-11-16T16:02:51.913" v="12" actId="1076"/>
          <ac:spMkLst>
            <pc:docMk/>
            <pc:sldMk cId="2985148850" sldId="268"/>
            <ac:spMk id="2" creationId="{6295BD48-0420-6F9B-DB8F-C4BEDD330B02}"/>
          </ac:spMkLst>
        </pc:spChg>
        <pc:spChg chg="mod">
          <ac:chgData name="Jarvi, Rachel C" userId="S::rachel.jarvi@uconn.edu::5f94c26e-36bc-415b-abfb-1d0877c450ca" providerId="AD" clId="Web-{A40AAADB-FFBD-73DE-2636-FFAE3334516F}" dt="2024-11-16T19:33:11.438" v="122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9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3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0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th_(graph_theory)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PU with binary numbers and blueprint">
            <a:extLst>
              <a:ext uri="{FF2B5EF4-FFF2-40B4-BE49-F238E27FC236}">
                <a16:creationId xmlns:a16="http://schemas.microsoft.com/office/drawing/2014/main" id="{DE499A9D-F14F-EBE1-7603-A5EC6F5A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CPU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US"/>
              <a:t>Rachel Jarvi, Dominic Rendero, Harman Kaur, Kilraen Corbett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0CB2-155A-13CB-7931-14C5B9B7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</a:t>
            </a:r>
          </a:p>
        </p:txBody>
      </p:sp>
      <p:pic>
        <p:nvPicPr>
          <p:cNvPr id="4" name="Content Placeholder 3" descr="A table with numbers and a number of objects&#10;&#10;Description automatically generated">
            <a:extLst>
              <a:ext uri="{FF2B5EF4-FFF2-40B4-BE49-F238E27FC236}">
                <a16:creationId xmlns:a16="http://schemas.microsoft.com/office/drawing/2014/main" id="{DEC6F89D-F4D2-695F-A245-11E84FB2A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19" y="2144986"/>
            <a:ext cx="11230428" cy="31690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FAAC2-4FD0-698F-FFCD-AD5F841230E7}"/>
              </a:ext>
            </a:extLst>
          </p:cNvPr>
          <p:cNvSpPr txBox="1"/>
          <p:nvPr/>
        </p:nvSpPr>
        <p:spPr>
          <a:xfrm>
            <a:off x="2716591" y="5317067"/>
            <a:ext cx="710958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Median times (in ms) for different testing schemas, schedulers, and tests.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5D2C-C374-9D0F-E5D0-122E34AE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36584"/>
            <a:ext cx="10287000" cy="180478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Test Results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4989-5850-18B6-0550-9724512F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12758"/>
            <a:ext cx="10287000" cy="4525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evaluated the Completely Fair Scheduler (CFS), First-In-First-Out (FIFO), and Round Robin (RR) on response time and turnaround time across I/O-bound, CPU-bound, and mixed tasks. The results highlight CFS’s consistent efficiency in diverse workloads, FIFO’s limitations with varied tasks, and RR’s balanced performance.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Completely Fair Scheduler (CFS) - </a:t>
            </a:r>
            <a:r>
              <a:rPr lang="en-US">
                <a:ea typeface="+mn-lt"/>
                <a:cs typeface="+mn-lt"/>
              </a:rPr>
              <a:t>Demonstrated efficient resource allocation and low response times across varied workloads.</a:t>
            </a:r>
            <a:endParaRPr lang="en-US" u="sng"/>
          </a:p>
          <a:p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CFS achieved the lowest average response time at </a:t>
            </a:r>
            <a:r>
              <a:rPr lang="en-US" b="1">
                <a:ea typeface="+mn-lt"/>
                <a:cs typeface="+mn-lt"/>
              </a:rPr>
              <a:t>5.5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with a minimum of </a:t>
            </a:r>
            <a:r>
              <a:rPr lang="en-US" b="1">
                <a:ea typeface="+mn-lt"/>
                <a:cs typeface="+mn-lt"/>
              </a:rPr>
              <a:t>4.4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I/O-bound scenarios, efficiently prioritizing yielding tasks.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CFS exhibited the lowest turnaround times in short and IO-bound tasks. The median is </a:t>
            </a:r>
            <a:r>
              <a:rPr lang="en-US" b="1">
                <a:ea typeface="+mn-lt"/>
                <a:cs typeface="+mn-lt"/>
              </a:rPr>
              <a:t>319.5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short tasks and the maximum is </a:t>
            </a:r>
            <a:r>
              <a:rPr lang="en-US" b="1">
                <a:ea typeface="+mn-lt"/>
                <a:cs typeface="+mn-lt"/>
              </a:rPr>
              <a:t>3226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CPU-intensive tests, making it efficient for mixed workloads.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B82A-5B17-3487-A652-30951B94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062516"/>
            <a:ext cx="10819356" cy="4799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 First-In-First-Out (FIFO)- </a:t>
            </a:r>
            <a:r>
              <a:rPr lang="en-US">
                <a:ea typeface="+mn-lt"/>
                <a:cs typeface="+mn-lt"/>
              </a:rPr>
              <a:t>Struggled with task variety, showing high delays due to non-preemptive scheduling.</a:t>
            </a:r>
            <a:endParaRPr lang="en-US" u="sng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FIFO showed the highest response times, with an average of </a:t>
            </a:r>
            <a:r>
              <a:rPr lang="en-US" b="1">
                <a:ea typeface="+mn-lt"/>
                <a:cs typeface="+mn-lt"/>
              </a:rPr>
              <a:t>1573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and a peak of </a:t>
            </a:r>
            <a:r>
              <a:rPr lang="en-US" b="1">
                <a:ea typeface="+mn-lt"/>
                <a:cs typeface="+mn-lt"/>
              </a:rPr>
              <a:t>2467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 err="1">
                <a:ea typeface="+mn-lt"/>
                <a:cs typeface="+mn-lt"/>
              </a:rPr>
              <a:t>.</a:t>
            </a:r>
            <a:r>
              <a:rPr lang="en-US">
                <a:ea typeface="+mn-lt"/>
                <a:cs typeface="+mn-lt"/>
              </a:rPr>
              <a:t> The "convoy effect" caused delays, as short tasks were held up by long-running processes.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FIFO recorded a maximum turnaround time of </a:t>
            </a:r>
            <a:r>
              <a:rPr lang="en-US" b="1">
                <a:ea typeface="+mn-lt"/>
                <a:cs typeface="+mn-lt"/>
              </a:rPr>
              <a:t>1869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even for short tasks, highlighting its limitations in handling diverse task lengths effectively.</a:t>
            </a:r>
            <a:endParaRPr lang="en-US"/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Round Robin (RR)- </a:t>
            </a:r>
            <a:r>
              <a:rPr lang="en-US">
                <a:ea typeface="+mn-lt"/>
                <a:cs typeface="+mn-lt"/>
              </a:rPr>
              <a:t>Provided balanced performance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RR had a balanced response time averaging </a:t>
            </a:r>
            <a:r>
              <a:rPr lang="en-US" b="1">
                <a:ea typeface="+mn-lt"/>
                <a:cs typeface="+mn-lt"/>
              </a:rPr>
              <a:t>34.5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managing short tasks well with a median of </a:t>
            </a:r>
            <a:r>
              <a:rPr lang="en-US" b="1">
                <a:ea typeface="+mn-lt"/>
                <a:cs typeface="+mn-lt"/>
              </a:rPr>
              <a:t>12.6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 err="1">
                <a:ea typeface="+mn-lt"/>
                <a:cs typeface="+mn-lt"/>
              </a:rPr>
              <a:t>.</a:t>
            </a:r>
            <a:endParaRPr lang="en-US" err="1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RR's median turnaround for long tasks was </a:t>
            </a:r>
            <a:r>
              <a:rPr lang="en-US" b="1">
                <a:ea typeface="+mn-lt"/>
                <a:cs typeface="+mn-lt"/>
              </a:rPr>
              <a:t>1080.5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with a maximum of </a:t>
            </a:r>
            <a:r>
              <a:rPr lang="en-US" b="1">
                <a:ea typeface="+mn-lt"/>
                <a:cs typeface="+mn-lt"/>
              </a:rPr>
              <a:t>4603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CPU-heavy scenarios, performing better than FIFO but not as well as CFS for I/O-bound tasks.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 u="sng"/>
          </a:p>
          <a:p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0A169C-7464-532F-8651-A9033381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7460"/>
            <a:ext cx="10287000" cy="180478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Test Results Analysis, </a:t>
            </a:r>
            <a:r>
              <a:rPr lang="en-US" err="1">
                <a:ea typeface="+mj-lt"/>
                <a:cs typeface="+mj-lt"/>
              </a:rPr>
              <a:t>CONT'd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84940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BD48-0420-6F9B-DB8F-C4BEDD33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66508"/>
            <a:ext cx="10287000" cy="723041"/>
          </a:xfrm>
        </p:spPr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73C4-ED0B-7D63-FD7D-17E11DDB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15465"/>
            <a:ext cx="10287000" cy="4569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This project implemented and compared two CPU scheduling algorithms, Completely Fair Scheduler (CFS) and First-In-First-Out (FIFO), alongside the default Round Robin (RR) in OS161, to assess their performance under varied workloads.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CFS</a:t>
            </a:r>
            <a:r>
              <a:rPr lang="en-US" dirty="0">
                <a:ea typeface="+mn-lt"/>
                <a:cs typeface="+mn-lt"/>
              </a:rPr>
              <a:t> emerged as the most efficient scheduler, handling mixed workloads of short and long tasks, as well as I/O and CPU-heavy jobs, with the lowest average response time (5.5 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). Its ability to adapt to different arrival times and prioritize yielding tasks made it ideal for environments requiring responsiveness and fairness across dynamic workloads.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FIFO</a:t>
            </a:r>
            <a:r>
              <a:rPr lang="en-US" dirty="0">
                <a:ea typeface="+mn-lt"/>
                <a:cs typeface="+mn-lt"/>
              </a:rPr>
              <a:t> showed limitations in handling mixed and varied arrival times, as its non-preemptive nature led to high response times and delayed shorter tasks behind longer ones. 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Round Robin (RR)</a:t>
            </a:r>
            <a:r>
              <a:rPr lang="en-US">
                <a:ea typeface="+mn-lt"/>
                <a:cs typeface="+mn-lt"/>
              </a:rPr>
              <a:t> provided balanced performance that generally falls in-between the CFS and FIFO approaches on most tasks.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1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Implement two CPU scheduling algorithms in OS161</a:t>
            </a:r>
          </a:p>
          <a:p>
            <a:pPr marL="520700" lvl="2">
              <a:buFont typeface="Wingdings"/>
              <a:buChar char="§"/>
            </a:pPr>
            <a:r>
              <a:rPr lang="en-US"/>
              <a:t>Completely Fair Scheduler (CFS)</a:t>
            </a:r>
          </a:p>
          <a:p>
            <a:pPr marL="520700" lvl="2">
              <a:buFont typeface="Wingdings"/>
              <a:buChar char="§"/>
            </a:pPr>
            <a:r>
              <a:rPr lang="en-US"/>
              <a:t>First-in first-out (FIFO)</a:t>
            </a:r>
          </a:p>
          <a:p>
            <a:pPr marL="520700" lvl="2">
              <a:buFont typeface="Wingdings"/>
              <a:buChar char="§"/>
            </a:pPr>
            <a:r>
              <a:rPr lang="en-US"/>
              <a:t>Compare with default round-robin (RR) scheduler</a:t>
            </a:r>
          </a:p>
          <a:p>
            <a:pPr>
              <a:buFont typeface="Arial"/>
              <a:buChar char="•"/>
            </a:pPr>
            <a:r>
              <a:rPr lang="en-US"/>
              <a:t>Compare performance based on various test loads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Mix of short and long jobs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Mix of IO and CPU-heavy jobs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Various arrival times for jobs</a:t>
            </a:r>
            <a:endParaRPr lang="en-US" b="0"/>
          </a:p>
          <a:p>
            <a:pPr marL="520700" lvl="2"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Rachel: CFS &amp; some testing</a:t>
            </a:r>
          </a:p>
          <a:p>
            <a:r>
              <a:rPr lang="en-US"/>
              <a:t>Raen: Testing</a:t>
            </a:r>
          </a:p>
          <a:p>
            <a:r>
              <a:rPr lang="en-US"/>
              <a:t>Dominic: FIFO</a:t>
            </a:r>
          </a:p>
          <a:p>
            <a:r>
              <a:rPr lang="en-US"/>
              <a:t>Harman: Results analysis slides</a:t>
            </a:r>
          </a:p>
          <a:p>
            <a:pPr marL="520700" lvl="2">
              <a:buFont typeface="Wingdings"/>
              <a:buChar char="§"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0297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Threads: tracking timestamps</a:t>
            </a:r>
          </a:p>
          <a:p>
            <a:pPr marL="520700" lvl="2">
              <a:buFont typeface="Wingdings"/>
              <a:buChar char="§"/>
            </a:pPr>
            <a:r>
              <a:rPr lang="en-US"/>
              <a:t>Keep track of thread starting time, total CPU time, etc: add fields in thread.h</a:t>
            </a:r>
          </a:p>
          <a:p>
            <a:pPr marL="520700" lvl="2">
              <a:buFont typeface="Wingdings"/>
              <a:buChar char="§"/>
            </a:pPr>
            <a:r>
              <a:rPr lang="en-US"/>
              <a:t>Update time in </a:t>
            </a:r>
            <a:r>
              <a:rPr lang="en-US" err="1"/>
              <a:t>mi_switch</a:t>
            </a:r>
            <a:r>
              <a:rPr lang="en-US"/>
              <a:t>()</a:t>
            </a:r>
          </a:p>
          <a:p>
            <a:pPr marL="520700" lvl="2">
              <a:buFont typeface="Wingdings"/>
              <a:buChar char="§"/>
            </a:pPr>
            <a:r>
              <a:rPr lang="en-US"/>
              <a:t>Print out statistics during </a:t>
            </a:r>
            <a:r>
              <a:rPr lang="en-US" err="1"/>
              <a:t>thread_exit</a:t>
            </a:r>
            <a:r>
              <a:rPr lang="en-US"/>
              <a:t>()</a:t>
            </a:r>
          </a:p>
          <a:p>
            <a:pPr>
              <a:buFont typeface="Arial"/>
              <a:buChar char="•"/>
            </a:pPr>
            <a:r>
              <a:rPr lang="en-US"/>
              <a:t>Switching between schedulers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 err="1"/>
              <a:t>scheduler.c</a:t>
            </a:r>
            <a:r>
              <a:rPr lang="en-US"/>
              <a:t>: switching between schedulers based on #define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 err="1"/>
              <a:t>scheduler_cfs.c</a:t>
            </a:r>
            <a:r>
              <a:rPr lang="en-US"/>
              <a:t>, </a:t>
            </a:r>
            <a:r>
              <a:rPr lang="en-US" err="1"/>
              <a:t>scheduler_rr.c</a:t>
            </a:r>
            <a:r>
              <a:rPr lang="en-US"/>
              <a:t>, scheduler_fifo.c: actual scheduling logic</a:t>
            </a:r>
          </a:p>
          <a:p>
            <a:pPr marL="228092">
              <a:buFont typeface="Wingdings" panose="020B0604020202020204" pitchFamily="34" charset="0"/>
              <a:buChar char="§"/>
            </a:pPr>
            <a:r>
              <a:rPr lang="en-US" err="1"/>
              <a:t>Rbtree</a:t>
            </a:r>
            <a:r>
              <a:rPr lang="en-US"/>
              <a:t> implementation: </a:t>
            </a:r>
            <a:r>
              <a:rPr lang="en-US" err="1"/>
              <a:t>rbtree</a:t>
            </a:r>
            <a:r>
              <a:rPr lang="en-US"/>
              <a:t>.c</a:t>
            </a:r>
          </a:p>
          <a:p>
            <a:pPr marL="520700" lvl="2">
              <a:buFont typeface="Wingdings"/>
              <a:buChar char="§"/>
            </a:pPr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BEF1F6-65C6-6878-029E-34D15BBD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40" y="1892786"/>
            <a:ext cx="2538954" cy="3454226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2064FFBF-851B-FB32-B0CC-95AB8C72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946" y="5669268"/>
            <a:ext cx="2929395" cy="1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979FC-012B-EC76-CEA5-A32643288D86}"/>
              </a:ext>
            </a:extLst>
          </p:cNvPr>
          <p:cNvSpPr txBox="1"/>
          <p:nvPr/>
        </p:nvSpPr>
        <p:spPr>
          <a:xfrm>
            <a:off x="9713934" y="5350701"/>
            <a:ext cx="13235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/>
              <a:t>Thread.h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C9AFB-B935-5D2D-04FE-7FA0109B6944}"/>
              </a:ext>
            </a:extLst>
          </p:cNvPr>
          <p:cNvSpPr txBox="1"/>
          <p:nvPr/>
        </p:nvSpPr>
        <p:spPr>
          <a:xfrm>
            <a:off x="9713934" y="6613741"/>
            <a:ext cx="13235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/>
              <a:t>scheduler.c</a:t>
            </a:r>
            <a:endParaRPr lang="en-US" sz="1200" err="1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AA50AE-1118-5847-9389-C668630CD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64" y="5307055"/>
            <a:ext cx="8101731" cy="13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Base algorithm</a:t>
            </a:r>
          </a:p>
          <a:p>
            <a:pPr marL="520700" lvl="2">
              <a:buFont typeface="Wingdings"/>
              <a:buChar char="§"/>
            </a:pPr>
            <a:r>
              <a:rPr lang="en-US"/>
              <a:t>Chosen process gets to run on CPU for min(</a:t>
            </a:r>
            <a:r>
              <a:rPr lang="en-US" err="1"/>
              <a:t>Tmin</a:t>
            </a:r>
            <a:r>
              <a:rPr lang="en-US"/>
              <a:t>, T/N) time period</a:t>
            </a:r>
          </a:p>
          <a:p>
            <a:pPr marL="831850" lvl="4">
              <a:buFont typeface="Courier New"/>
              <a:buChar char="o"/>
            </a:pPr>
            <a:r>
              <a:rPr lang="en-US"/>
              <a:t>N = number of processes in ready queue</a:t>
            </a:r>
          </a:p>
          <a:p>
            <a:pPr marL="831850" lvl="4">
              <a:buFont typeface="Courier New"/>
              <a:buChar char="o"/>
            </a:pPr>
            <a:r>
              <a:rPr lang="en-US"/>
              <a:t>T = base time slot</a:t>
            </a:r>
            <a:endParaRPr lang="en-US" b="0"/>
          </a:p>
          <a:p>
            <a:pPr marL="831850" lvl="4">
              <a:buFont typeface="Courier New"/>
              <a:buChar char="o"/>
            </a:pPr>
            <a:r>
              <a:rPr lang="en-US" err="1"/>
              <a:t>Tmin</a:t>
            </a:r>
            <a:r>
              <a:rPr lang="en-US"/>
              <a:t> = minimum time slot</a:t>
            </a:r>
          </a:p>
          <a:p>
            <a:pPr marL="520700" lvl="2">
              <a:buFont typeface="Wingdings"/>
              <a:buChar char="§"/>
            </a:pPr>
            <a:r>
              <a:rPr lang="en-US"/>
              <a:t>During context switch, next process is chosen</a:t>
            </a:r>
            <a:endParaRPr lang="en-US" b="0"/>
          </a:p>
          <a:p>
            <a:pPr marL="831850" lvl="4">
              <a:buFont typeface="Courier New"/>
              <a:buChar char="o"/>
            </a:pPr>
            <a:r>
              <a:rPr lang="en-US"/>
              <a:t>Next process = process with lowest virtual runtime</a:t>
            </a:r>
            <a:endParaRPr lang="en-US" b="0"/>
          </a:p>
          <a:p>
            <a:pPr marL="831850" lvl="4">
              <a:buFont typeface="Courier New"/>
              <a:buChar char="o"/>
            </a:pPr>
            <a:r>
              <a:rPr lang="en-US"/>
              <a:t>Where virtual runtime = runtime / process weight value (priority)</a:t>
            </a:r>
          </a:p>
          <a:p>
            <a:pPr marL="831850" lvl="4">
              <a:buFont typeface="Courier New"/>
              <a:buChar char="o"/>
            </a:pPr>
            <a:r>
              <a:rPr lang="en-US"/>
              <a:t>Red-black tree</a:t>
            </a:r>
          </a:p>
          <a:p>
            <a:pPr lvl="5">
              <a:buFont typeface="Wingdings"/>
              <a:buChar char="§"/>
            </a:pPr>
            <a:r>
              <a:rPr lang="en-US"/>
              <a:t>O(log(n)) operations</a:t>
            </a:r>
          </a:p>
          <a:p>
            <a:pPr>
              <a:buFont typeface="Arial"/>
              <a:buChar char="•"/>
            </a:pPr>
            <a:r>
              <a:rPr lang="en-US"/>
              <a:t>Our implementation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Always use </a:t>
            </a:r>
            <a:r>
              <a:rPr lang="en-US" err="1"/>
              <a:t>Tmin</a:t>
            </a:r>
            <a:r>
              <a:rPr lang="en-US"/>
              <a:t> as time slice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Default process weight value = 1, can be set upon thread initialization</a:t>
            </a:r>
          </a:p>
          <a:p>
            <a:pPr marL="520700" lvl="2">
              <a:buFont typeface="Wingdings"/>
              <a:buChar char="§"/>
            </a:pPr>
            <a:endParaRPr lang="en-US" b="0"/>
          </a:p>
        </p:txBody>
      </p:sp>
      <p:pic>
        <p:nvPicPr>
          <p:cNvPr id="5" name="Picture 4" descr="Red-Black Tree">
            <a:extLst>
              <a:ext uri="{FF2B5EF4-FFF2-40B4-BE49-F238E27FC236}">
                <a16:creationId xmlns:a16="http://schemas.microsoft.com/office/drawing/2014/main" id="{6A5D6368-96D6-F066-9673-9B2644A3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95" r="276" b="503"/>
          <a:stretch/>
        </p:blipFill>
        <p:spPr>
          <a:xfrm>
            <a:off x="7605387" y="1596113"/>
            <a:ext cx="3766166" cy="26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Cfs</a:t>
            </a:r>
            <a:r>
              <a:rPr lang="en-US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228173" cy="35657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Red-black tree as ready queue</a:t>
            </a:r>
          </a:p>
          <a:p>
            <a:pPr marL="520700" lvl="2">
              <a:buFont typeface="Wingdings"/>
              <a:buChar char="§"/>
            </a:pPr>
            <a:r>
              <a:rPr lang="en-US"/>
              <a:t>Don't reinvent the wheel; adapted code found on Programiz</a:t>
            </a:r>
          </a:p>
          <a:p>
            <a:pPr marL="520700" lvl="2">
              <a:buFont typeface="Wingdings"/>
              <a:buChar char="§"/>
            </a:pPr>
            <a:r>
              <a:rPr lang="en-US"/>
              <a:t>Allows O(log(n)) insertion and find operations</a:t>
            </a:r>
          </a:p>
          <a:p>
            <a:pPr>
              <a:buFont typeface="Arial"/>
              <a:buChar char="•"/>
            </a:pPr>
            <a:r>
              <a:rPr lang="en-US" b="0"/>
              <a:t>When thread is created, initialize virtual cpu time to zero</a:t>
            </a:r>
          </a:p>
          <a:p>
            <a:pPr>
              <a:buFont typeface="Arial"/>
              <a:buChar char="•"/>
            </a:pPr>
            <a:r>
              <a:rPr lang="en-US" b="0"/>
              <a:t>During context switch</a:t>
            </a:r>
            <a:endParaRPr lang="en-US"/>
          </a:p>
          <a:p>
            <a:pPr marL="520700" lvl="2">
              <a:buFont typeface="Wingdings"/>
              <a:buChar char="§"/>
            </a:pPr>
            <a:r>
              <a:rPr lang="en-US"/>
              <a:t>If current thread is runnable, insert into the </a:t>
            </a:r>
            <a:r>
              <a:rPr lang="en-US" err="1"/>
              <a:t>rbtree</a:t>
            </a:r>
            <a:endParaRPr lang="en-US"/>
          </a:p>
          <a:p>
            <a:pPr marL="520700" lvl="2">
              <a:buFont typeface="Wingdings"/>
              <a:buChar char="§"/>
            </a:pPr>
            <a:r>
              <a:rPr lang="en-US"/>
              <a:t>Remove and return</a:t>
            </a:r>
            <a:r>
              <a:rPr lang="en-US" b="0"/>
              <a:t> leftmost entry in </a:t>
            </a:r>
            <a:r>
              <a:rPr lang="en-US" b="0" err="1"/>
              <a:t>rbtree</a:t>
            </a:r>
            <a:r>
              <a:rPr lang="en-US" b="0"/>
              <a:t> as next job</a:t>
            </a:r>
          </a:p>
          <a:p>
            <a:pPr marL="227965">
              <a:buFont typeface="Wingdings"/>
              <a:buChar char="§"/>
            </a:pPr>
            <a:r>
              <a:rPr lang="en-US"/>
              <a:t>When thread exits</a:t>
            </a:r>
          </a:p>
          <a:p>
            <a:pPr marL="520700" lvl="2">
              <a:buFont typeface="Wingdings"/>
              <a:buChar char="§"/>
            </a:pPr>
            <a:r>
              <a:rPr lang="en-US"/>
              <a:t>Print statistics</a:t>
            </a:r>
          </a:p>
          <a:p>
            <a:pPr marL="520700" lvl="2">
              <a:buFont typeface="Wingdings"/>
              <a:buChar char="§"/>
            </a:pPr>
            <a:r>
              <a:rPr lang="en-US"/>
              <a:t>Delete thread from </a:t>
            </a:r>
            <a:r>
              <a:rPr lang="en-US" err="1"/>
              <a:t>rbtree</a:t>
            </a:r>
            <a:endParaRPr lang="en-US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8F7B2-2FED-92D6-59F5-F8654AC0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8" y="1759581"/>
            <a:ext cx="3188456" cy="2141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C7D84-250F-ABA3-BADC-A0F66061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486" y="4176136"/>
            <a:ext cx="1597683" cy="568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16A4F-FB61-C4EE-AFC5-5104B28B6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70" y="4176135"/>
            <a:ext cx="1810504" cy="568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35FEE-45B0-8D4A-9343-178839363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8" b="53803"/>
          <a:stretch/>
        </p:blipFill>
        <p:spPr>
          <a:xfrm>
            <a:off x="9444110" y="5129391"/>
            <a:ext cx="2537564" cy="114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29C5A-ECF4-1A78-49C0-A25A9B2D3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9391"/>
            <a:ext cx="2602823" cy="1596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3EC71-1EE5-7609-F8D0-62E803282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22" b="-2784"/>
          <a:stretch/>
        </p:blipFill>
        <p:spPr>
          <a:xfrm>
            <a:off x="9444109" y="6269747"/>
            <a:ext cx="2529033" cy="518286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33D2EA-CE61-D8E1-0F52-BA62B4D2D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95" y="5817984"/>
            <a:ext cx="5334373" cy="903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888CF-D7D1-26B0-DF89-37D813BD4A13}"/>
              </a:ext>
            </a:extLst>
          </p:cNvPr>
          <p:cNvSpPr txBox="1"/>
          <p:nvPr/>
        </p:nvSpPr>
        <p:spPr>
          <a:xfrm>
            <a:off x="5179741" y="2512741"/>
            <a:ext cx="3384395" cy="784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Every node is either red or black.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All NIL nodes (figure 1) are considered black.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A red node does not have a red child.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Every </a:t>
            </a:r>
            <a:r>
              <a:rPr lang="en-US" sz="900" dirty="0">
                <a:solidFill>
                  <a:srgbClr val="E7E6E6"/>
                </a:solidFill>
                <a:latin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</a:t>
            </a: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 from a given node to any of its descendant NIL nodes goes through the same 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23798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049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100" lvl="2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Create a "First-in-first-out" Scheduler</a:t>
            </a:r>
          </a:p>
          <a:p>
            <a:pPr>
              <a:buFont typeface="Arial"/>
              <a:buChar char="•"/>
            </a:pPr>
            <a:r>
              <a:rPr lang="en-US"/>
              <a:t>Utilizes a queue to order threads</a:t>
            </a:r>
          </a:p>
          <a:p>
            <a:pPr>
              <a:buFont typeface="Arial"/>
              <a:buChar char="•"/>
            </a:pPr>
            <a:r>
              <a:rPr lang="en-US"/>
              <a:t>Modified RR scheduler</a:t>
            </a:r>
          </a:p>
          <a:p>
            <a:pPr>
              <a:buFont typeface="Arial"/>
              <a:buChar char="•"/>
            </a:pPr>
            <a:r>
              <a:rPr lang="en-US"/>
              <a:t>Add new threads to the tail</a:t>
            </a:r>
            <a:endParaRPr lang="en-US" b="0"/>
          </a:p>
          <a:p>
            <a:pPr>
              <a:buFont typeface="Arial"/>
              <a:buChar char="•"/>
            </a:pPr>
            <a:r>
              <a:rPr lang="en-US"/>
              <a:t>Handle interrupts by checking the runtime on the thread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3D7A5BD-B69C-68D8-E03C-4DEA0E44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33350"/>
            <a:ext cx="3133725" cy="1457325"/>
          </a:xfrm>
          <a:prstGeom prst="rect">
            <a:avLst/>
          </a:prstGeom>
        </p:spPr>
      </p:pic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E102ABB-BBC3-0F95-3AFF-B3E3806B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4843463"/>
            <a:ext cx="5791200" cy="1381125"/>
          </a:xfrm>
          <a:prstGeom prst="rect">
            <a:avLst/>
          </a:prstGeom>
        </p:spPr>
      </p:pic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74B27C0C-B5A7-601A-5598-DDC9D3C46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1709738"/>
            <a:ext cx="4810125" cy="152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D39A0-F81D-FDEB-E11A-AA5C5092CE05}"/>
              </a:ext>
            </a:extLst>
          </p:cNvPr>
          <p:cNvSpPr/>
          <p:nvPr/>
        </p:nvSpPr>
        <p:spPr>
          <a:xfrm>
            <a:off x="6607479" y="334027"/>
            <a:ext cx="5114794" cy="2922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6E2CA7EF-E11A-3E7F-1029-FD3282ED1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881438"/>
            <a:ext cx="2276475" cy="1314450"/>
          </a:xfrm>
          <a:prstGeom prst="rect">
            <a:avLst/>
          </a:prstGeom>
        </p:spPr>
      </p:pic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1E3E936F-6252-9B73-AED6-ACAE65D7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5200650"/>
            <a:ext cx="3133725" cy="14573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4AA576-66DA-20F6-CEF5-977E4B3FE478}"/>
              </a:ext>
            </a:extLst>
          </p:cNvPr>
          <p:cNvSpPr/>
          <p:nvPr/>
        </p:nvSpPr>
        <p:spPr>
          <a:xfrm>
            <a:off x="7826678" y="3734451"/>
            <a:ext cx="3752719" cy="2922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99EE5-6572-0E42-3E30-5FCD77125868}"/>
              </a:ext>
            </a:extLst>
          </p:cNvPr>
          <p:cNvSpPr txBox="1"/>
          <p:nvPr/>
        </p:nvSpPr>
        <p:spPr>
          <a:xfrm>
            <a:off x="6603695" y="69936"/>
            <a:ext cx="1381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Normal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714A1-A02F-1154-EC75-88052D811173}"/>
              </a:ext>
            </a:extLst>
          </p:cNvPr>
          <p:cNvSpPr txBox="1"/>
          <p:nvPr/>
        </p:nvSpPr>
        <p:spPr>
          <a:xfrm>
            <a:off x="7784794" y="3470360"/>
            <a:ext cx="1381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75963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3E60-EDA6-E49C-CCF9-73E9BAAD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F01D-2624-1CB1-4D56-04AB44CD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362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Kernel level tests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 dirty="0"/>
              <a:t>sy4 on command line</a:t>
            </a:r>
            <a:endParaRPr lang="en-US" b="0" dirty="0"/>
          </a:p>
          <a:p>
            <a:r>
              <a:rPr lang="en-US" dirty="0"/>
              <a:t>Testing mix of I/O and CPU-intensive jobs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 dirty="0"/>
              <a:t>CPU jobs: Spin in a for loop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 dirty="0"/>
              <a:t>I/O jobs: Alternate between for loops and sleeping</a:t>
            </a:r>
          </a:p>
          <a:p>
            <a:r>
              <a:rPr lang="en-US" dirty="0"/>
              <a:t>Testing mix of long and short CPU jobs</a:t>
            </a:r>
          </a:p>
          <a:p>
            <a:pPr marL="520700" lvl="2" indent="-285750">
              <a:buFont typeface="Wingdings,Sans-Serif"/>
              <a:buChar char="§"/>
            </a:pPr>
            <a:r>
              <a:rPr lang="en-US" dirty="0"/>
              <a:t>Long jobs are 10x longer than short jobs</a:t>
            </a:r>
          </a:p>
          <a:p>
            <a:pPr marL="520700" lvl="2" indent="-285750">
              <a:buFont typeface="Wingdings,Sans-Serif"/>
              <a:buChar char="§"/>
            </a:pPr>
            <a:r>
              <a:rPr lang="en-US" dirty="0"/>
              <a:t>I/O jobs are the same length</a:t>
            </a:r>
          </a:p>
          <a:p>
            <a:pPr marL="285750" lvl="1" indent="-285750">
              <a:buFont typeface="Arial"/>
              <a:buChar char="•"/>
            </a:pPr>
            <a:r>
              <a:rPr lang="en-US" b="0" dirty="0"/>
              <a:t>Testing mix of delays in-between jobs</a:t>
            </a:r>
          </a:p>
          <a:p>
            <a:pPr marL="285750" lvl="1" indent="-285750">
              <a:buFont typeface="Arial"/>
              <a:buChar char="•"/>
            </a:pPr>
            <a:r>
              <a:rPr lang="en-US" b="0" dirty="0"/>
              <a:t>32 Threads (Jobs) per test</a:t>
            </a:r>
          </a:p>
          <a:p>
            <a:pPr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B393090-D7B6-BCB3-9B48-0509589C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23" y="917594"/>
            <a:ext cx="4641125" cy="2735187"/>
          </a:xfrm>
          <a:prstGeom prst="rect">
            <a:avLst/>
          </a:prstGeom>
        </p:spPr>
      </p:pic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A186E6E-3FF3-B954-EC20-C224A43B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42" y="3761174"/>
            <a:ext cx="4629785" cy="27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62FC-66B5-1E44-945B-7F473ACA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30AD-22A5-2833-3DFF-FB096F4F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85750">
              <a:buFont typeface="Arial,Sans-Serif" panose="020B0604020202020204" pitchFamily="34" charset="0"/>
            </a:pPr>
            <a:r>
              <a:rPr lang="en-US" dirty="0"/>
              <a:t>3 Types of Thread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RANDOM – Random job type with random delay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ALL_AT_ONCE – No delay in-between release of jobs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LONG_FIRST – Forces long CPU jobs first</a:t>
            </a:r>
          </a:p>
          <a:p>
            <a:pPr indent="-285750">
              <a:buFont typeface="Arial,Sans-Serif" panose="020B0604020202020204" pitchFamily="34" charset="0"/>
            </a:pPr>
            <a:r>
              <a:rPr lang="en-US" dirty="0"/>
              <a:t>3 Types of Loads</a:t>
            </a:r>
          </a:p>
          <a:p>
            <a:pPr marL="520700" lvl="2" indent="-285750">
              <a:buFont typeface="Wingdings,Sans-Serif" panose="020B0604020202020204" pitchFamily="34" charset="0"/>
              <a:buChar char="§"/>
            </a:pPr>
            <a:r>
              <a:rPr lang="en-US" dirty="0"/>
              <a:t>LONG_SHORT – Alternating CPU jobs</a:t>
            </a:r>
          </a:p>
          <a:p>
            <a:pPr marL="520700" lvl="2" indent="-285750">
              <a:buFont typeface="Wingdings,Sans-Serif" panose="020B0604020202020204" pitchFamily="34" charset="0"/>
              <a:buChar char="§"/>
            </a:pPr>
            <a:r>
              <a:rPr lang="en-US" dirty="0"/>
              <a:t>IO_CPU – Alternating I/O and CPU jobs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PRIORITIES – Constant CPU job length</a:t>
            </a:r>
            <a:endParaRPr lang="en-US" b="0" dirty="0"/>
          </a:p>
          <a:p>
            <a:pPr marL="255905" lvl="1" indent="-285750">
              <a:buFont typeface="Arial"/>
              <a:buChar char="•"/>
            </a:pPr>
            <a:r>
              <a:rPr lang="en-US" sz="1400" b="0" dirty="0"/>
              <a:t>PRIORITIES was tested only with ALL_AT_ONCE</a:t>
            </a:r>
            <a:endParaRPr lang="en-US" b="0" dirty="0"/>
          </a:p>
          <a:p>
            <a:pPr marL="255905" lvl="1" indent="-285750">
              <a:buFont typeface="Arial"/>
              <a:buChar char="•"/>
            </a:pPr>
            <a:r>
              <a:rPr lang="en-US" sz="1400" b="0" dirty="0"/>
              <a:t>LONG_FIRST as tested only with LONG_SHORT</a:t>
            </a:r>
          </a:p>
          <a:p>
            <a:pPr marL="0" indent="0">
              <a:buNone/>
            </a:pPr>
            <a:endParaRPr lang="en-US" dirty="0"/>
          </a:p>
          <a:p>
            <a:pPr indent="-285750">
              <a:buFont typeface="Arial,Sans-Serif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5BE3D77-1815-BC4D-2EBD-5ECFD278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23" y="917594"/>
            <a:ext cx="4641125" cy="2735187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B766BDC-0EF9-4183-6C10-2D0EE690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42" y="3761174"/>
            <a:ext cx="4629785" cy="27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813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1064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Arial,Sans-Serif</vt:lpstr>
      <vt:lpstr>Courier New</vt:lpstr>
      <vt:lpstr>Trade Gothic Next Cond</vt:lpstr>
      <vt:lpstr>Trade Gothic Next Light</vt:lpstr>
      <vt:lpstr>Wingdings</vt:lpstr>
      <vt:lpstr>Wingdings,Sans-Serif</vt:lpstr>
      <vt:lpstr>AfterglowVTI</vt:lpstr>
      <vt:lpstr>CPU SCHEDULING</vt:lpstr>
      <vt:lpstr>Project goals</vt:lpstr>
      <vt:lpstr>Individual contributions</vt:lpstr>
      <vt:lpstr>Overall structure</vt:lpstr>
      <vt:lpstr>cfs</vt:lpstr>
      <vt:lpstr>Cfs implementation</vt:lpstr>
      <vt:lpstr>FIFO</vt:lpstr>
      <vt:lpstr>TEST SUITE</vt:lpstr>
      <vt:lpstr>Test Suite</vt:lpstr>
      <vt:lpstr>Test results</vt:lpstr>
      <vt:lpstr>Test Results Analysis</vt:lpstr>
      <vt:lpstr>Test Results Analysis, CONT'd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/>
  <cp:lastModifiedBy>Jarvi, Rachel C</cp:lastModifiedBy>
  <cp:revision>257</cp:revision>
  <dcterms:created xsi:type="dcterms:W3CDTF">2024-11-11T15:10:23Z</dcterms:created>
  <dcterms:modified xsi:type="dcterms:W3CDTF">2024-11-17T00:32:14Z</dcterms:modified>
</cp:coreProperties>
</file>