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68" r:id="rId6"/>
    <p:sldId id="257" r:id="rId7"/>
    <p:sldId id="267" r:id="rId8"/>
    <p:sldId id="258" r:id="rId9"/>
    <p:sldId id="263" r:id="rId10"/>
    <p:sldId id="260" r:id="rId11"/>
    <p:sldId id="270" r:id="rId12"/>
    <p:sldId id="271" r:id="rId13"/>
    <p:sldId id="269" r:id="rId14"/>
    <p:sldId id="259" r:id="rId15"/>
    <p:sldId id="264" r:id="rId16"/>
    <p:sldId id="265" r:id="rId17"/>
    <p:sldId id="266" r:id="rId18"/>
    <p:sldId id="261" r:id="rId19"/>
    <p:sldId id="273" r:id="rId20"/>
    <p:sldId id="272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23596-9ED0-6A51-018A-83CE3AAFA15C}" v="925" dt="2024-11-17T01:22:32.943"/>
    <p1510:client id="{2EF62A6C-52B4-A155-E3D8-B12C3ECC32DE}" v="1275" dt="2024-11-17T02:28:59.481"/>
    <p1510:client id="{2F5E08FA-8ACD-4195-978E-D43BF73A0693}" v="380" dt="2024-11-17T01:55:31.470"/>
    <p1510:client id="{4DEBD4AA-DD28-0D6C-210B-E842472F2190}" v="26" dt="2024-11-17T02:42:16.020"/>
    <p1510:client id="{64021DCB-98CF-7FEC-2798-D16E67558198}" v="164" dt="2024-11-17T01:56:21.207"/>
    <p1510:client id="{7DF028DE-237E-E746-4EBC-AB97C26B76FF}" v="39" dt="2024-11-17T04:47:29.563"/>
    <p1510:client id="{AFA5B9A8-60CF-8289-21C6-D6CBCC165456}" v="298" dt="2024-11-17T04:52:33.082"/>
    <p1510:client id="{E81519B0-42B3-BD31-A41F-A475EB345FC8}" v="14" dt="2024-11-16T23:51:10.459"/>
    <p1510:client id="{F87856F5-4D76-F676-FEC9-662B94A60880}" v="128" dt="2024-11-17T02:04:20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3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5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2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8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3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FC23-6B97-BCF8-78B4-1B889421A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540780" cy="233424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Comparing CPU Schedulers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5C40F-F8D3-2AB6-7D15-0C234D916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Kyle Madsen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Alex </a:t>
            </a:r>
            <a:r>
              <a:rPr lang="en-US" err="1">
                <a:solidFill>
                  <a:srgbClr val="FFFFFF"/>
                </a:solidFill>
              </a:rPr>
              <a:t>Manasoiu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Ryan Brown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Treven Mckeone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7024E-A549-EFFA-5A4D-FECDDC43D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104" y="3107322"/>
            <a:ext cx="3424320" cy="343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20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FA59-02C6-FCB4-A7BF-F1DADBEA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 Robin</a:t>
            </a:r>
            <a:br>
              <a:rPr lang="en-US"/>
            </a:br>
            <a:r>
              <a:rPr lang="en-US"/>
              <a:t>(RR)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BD5B-90A6-0772-945B-5A7C4576B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Pros: </a:t>
            </a:r>
            <a:endParaRPr lang="en-US" b="1"/>
          </a:p>
          <a:p>
            <a:pPr marL="342900" indent="-342900">
              <a:buChar char="•"/>
            </a:pPr>
            <a:r>
              <a:rPr lang="en-US" b="1">
                <a:ea typeface="+mn-lt"/>
                <a:cs typeface="+mn-lt"/>
              </a:rPr>
              <a:t>Fairness</a:t>
            </a:r>
          </a:p>
          <a:p>
            <a:pPr marL="342900" indent="-342900">
              <a:buChar char="•"/>
            </a:pPr>
            <a:r>
              <a:rPr lang="en-US" b="1">
                <a:ea typeface="+mn-lt"/>
                <a:cs typeface="+mn-lt"/>
              </a:rPr>
              <a:t>Responsiveness</a:t>
            </a:r>
          </a:p>
          <a:p>
            <a:pPr marL="342900" indent="-342900">
              <a:buChar char="•"/>
            </a:pPr>
            <a:r>
              <a:rPr lang="en-US" b="1"/>
              <a:t>Simplicity</a:t>
            </a:r>
          </a:p>
          <a:p>
            <a:pPr marL="342900" indent="-342900">
              <a:buChar char="•"/>
            </a:pPr>
            <a:r>
              <a:rPr lang="en-US" b="1">
                <a:ea typeface="+mn-lt"/>
                <a:cs typeface="+mn-lt"/>
              </a:rPr>
              <a:t>Predictability</a:t>
            </a:r>
          </a:p>
          <a:p>
            <a:r>
              <a:rPr lang="en-US" b="1">
                <a:ea typeface="+mn-lt"/>
                <a:cs typeface="+mn-lt"/>
              </a:rPr>
              <a:t>Cons: </a:t>
            </a:r>
          </a:p>
          <a:p>
            <a:pPr marL="342900" indent="-342900">
              <a:buChar char="•"/>
            </a:pPr>
            <a:r>
              <a:rPr lang="en-US" b="1"/>
              <a:t>High Context</a:t>
            </a:r>
          </a:p>
          <a:p>
            <a:pPr marL="342900" indent="-342900">
              <a:buChar char="•"/>
            </a:pPr>
            <a:r>
              <a:rPr lang="en-US" b="1"/>
              <a:t>Poor For Long Processes</a:t>
            </a:r>
          </a:p>
          <a:p>
            <a:pPr marL="342900" indent="-342900">
              <a:buChar char="•"/>
            </a:pPr>
            <a:r>
              <a:rPr lang="en-US" b="1"/>
              <a:t>Time Quantum Sensitivity</a:t>
            </a:r>
          </a:p>
          <a:p>
            <a:pPr marL="342900" indent="-342900">
              <a:buChar char="•"/>
            </a:pPr>
            <a:endParaRPr lang="en-US" b="1"/>
          </a:p>
          <a:p>
            <a:pPr marL="342900" indent="-342900">
              <a:buChar char="•"/>
            </a:pPr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5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09C7-C0E4-0CC4-EF52-96D70CCE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1" y="655193"/>
            <a:ext cx="5021182" cy="628142"/>
          </a:xfrm>
        </p:spPr>
        <p:txBody>
          <a:bodyPr>
            <a:noAutofit/>
          </a:bodyPr>
          <a:lstStyle/>
          <a:p>
            <a:r>
              <a:rPr lang="en-US" sz="3600"/>
              <a:t>Round Robin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B1AF841-1B6E-B639-70DE-DECD1D28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610" y="970316"/>
            <a:ext cx="5233327" cy="559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2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D825-9040-4554-D55F-30BEE72A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2BA8-1D29-6FBD-2E94-E7222AAD4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Each process has a priority number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The process with the lowest priority number is executed next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Defaults to FIFO</a:t>
            </a:r>
          </a:p>
          <a:p>
            <a:r>
              <a:rPr lang="en-US" b="1"/>
              <a:t>Pros: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Simple to understand and program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Can have a lower average wait time than FIFO</a:t>
            </a:r>
          </a:p>
          <a:p>
            <a:r>
              <a:rPr lang="en-US" b="1"/>
              <a:t>Cons: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Priority must be assigned before execution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Starvation</a:t>
            </a:r>
          </a:p>
        </p:txBody>
      </p:sp>
    </p:spTree>
    <p:extLst>
      <p:ext uri="{BB962C8B-B14F-4D97-AF65-F5344CB8AC3E}">
        <p14:creationId xmlns:p14="http://schemas.microsoft.com/office/powerpoint/2010/main" val="39326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03AB-417F-A18C-147B-1DDD694B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1" y="648209"/>
            <a:ext cx="5021182" cy="659892"/>
          </a:xfrm>
        </p:spPr>
        <p:txBody>
          <a:bodyPr>
            <a:noAutofit/>
          </a:bodyPr>
          <a:lstStyle/>
          <a:p>
            <a:r>
              <a:rPr lang="en-US" sz="3600"/>
              <a:t>Priority Scheduling</a:t>
            </a:r>
            <a:endParaRPr lang="en-US" err="1"/>
          </a:p>
        </p:txBody>
      </p:sp>
      <p:pic>
        <p:nvPicPr>
          <p:cNvPr id="4" name="Picture 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0D7ABC15-EF0D-B605-B3E7-36960EC7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37" y="1715700"/>
            <a:ext cx="6026306" cy="3742552"/>
          </a:xfrm>
          <a:prstGeom prst="rect">
            <a:avLst/>
          </a:prstGeom>
        </p:spPr>
      </p:pic>
      <p:pic>
        <p:nvPicPr>
          <p:cNvPr id="5" name="Picture 4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E9EE7332-5736-3A64-0CE2-D47B619C7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53" y="1779084"/>
            <a:ext cx="5385344" cy="360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75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D825-9040-4554-D55F-30BEE72A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Shortest Remaining</a:t>
            </a:r>
            <a:br>
              <a:rPr lang="en-US"/>
            </a:br>
            <a:r>
              <a:rPr lang="en-US"/>
              <a:t>Time-to-Complete</a:t>
            </a:r>
            <a:br>
              <a:rPr lang="en-US"/>
            </a:br>
            <a:r>
              <a:rPr lang="en-US"/>
              <a:t>First</a:t>
            </a:r>
            <a:br>
              <a:rPr lang="en-US"/>
            </a:br>
            <a:r>
              <a:rPr lang="en-US"/>
              <a:t>(SRTCF)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2BA8-1D29-6FBD-2E94-E7222AAD4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74866"/>
            <a:ext cx="5021182" cy="54531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Prioritizes whichever job has the shortest remaining time until it completes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If a job with a shorter time to completion arrives, the current job will halt and the new job will start running instead</a:t>
            </a:r>
          </a:p>
          <a:p>
            <a:r>
              <a:rPr lang="en-US" b="1"/>
              <a:t>Pros: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Better than SJF in more realistic scenarios, where jobs are arriving at different times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Average waiting and turnaround times are low</a:t>
            </a:r>
          </a:p>
          <a:p>
            <a:r>
              <a:rPr lang="en-US" b="1"/>
              <a:t>Cons: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Need to know the exact burst time of a job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Potential for lots of context switching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Starvation is possible if short jobs keep arriving</a:t>
            </a:r>
          </a:p>
        </p:txBody>
      </p:sp>
    </p:spTree>
    <p:extLst>
      <p:ext uri="{BB962C8B-B14F-4D97-AF65-F5344CB8AC3E}">
        <p14:creationId xmlns:p14="http://schemas.microsoft.com/office/powerpoint/2010/main" val="299809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3847D-6B4A-D002-C3F6-6CBE2E8EF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BCC0-C90A-2C1B-3A35-A2172C18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48209"/>
            <a:ext cx="5001163" cy="2235032"/>
          </a:xfrm>
        </p:spPr>
        <p:txBody>
          <a:bodyPr>
            <a:noAutofit/>
          </a:bodyPr>
          <a:lstStyle/>
          <a:p>
            <a:r>
              <a:rPr lang="en-US" sz="3600"/>
              <a:t>Shortest Remaining Time-to-Complete First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BD81AAA-3151-324D-E502-8FE11B261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115" y="647085"/>
            <a:ext cx="3777108" cy="1704492"/>
          </a:xfrm>
          <a:prstGeom prst="rect">
            <a:avLst/>
          </a:prstGeom>
        </p:spPr>
      </p:pic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D34434E9-F817-AA03-F387-174839BC7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646" y="2351784"/>
            <a:ext cx="5916104" cy="3859338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7DA4D21-B73E-0636-E6D4-0CAF65B85A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64"/>
          <a:stretch/>
        </p:blipFill>
        <p:spPr>
          <a:xfrm>
            <a:off x="506844" y="2631366"/>
            <a:ext cx="5120682" cy="357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4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D825-9040-4554-D55F-30BEE72A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Longest Remaining</a:t>
            </a:r>
            <a:br>
              <a:rPr lang="en-US"/>
            </a:br>
            <a:r>
              <a:rPr lang="en-US"/>
              <a:t>Time-to-Complete</a:t>
            </a:r>
            <a:br>
              <a:rPr lang="en-US"/>
            </a:br>
            <a:r>
              <a:rPr lang="en-US"/>
              <a:t>First</a:t>
            </a:r>
            <a:br>
              <a:rPr lang="en-US"/>
            </a:br>
            <a:r>
              <a:rPr lang="en-US"/>
              <a:t>(LRTCF)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2BA8-1D29-6FBD-2E94-E7222AAD4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74866"/>
            <a:ext cx="5021182" cy="548117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Prioritizes whichever job has the longest remaining time until it completes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If a job with a higher time to completion arrives, the current job will halt and the new job will start running instead</a:t>
            </a:r>
          </a:p>
          <a:p>
            <a:r>
              <a:rPr lang="en-US" b="1"/>
              <a:t>Pros: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All jobs will finish relatively close together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The longest job will always complete first</a:t>
            </a:r>
          </a:p>
          <a:p>
            <a:r>
              <a:rPr lang="en-US" b="1"/>
              <a:t>Cons: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Average waiting and turnaround times are very high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Shorter jobs may be stifled if longer jobs keep arriving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9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3847D-6B4A-D002-C3F6-6CBE2E8EF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D080EF6-8EF8-0625-073E-9969B865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610" r="241"/>
          <a:stretch/>
        </p:blipFill>
        <p:spPr>
          <a:xfrm>
            <a:off x="6771888" y="2224215"/>
            <a:ext cx="5135533" cy="3470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63BCC0-C90A-2C1B-3A35-A2172C18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48209"/>
            <a:ext cx="5014259" cy="1698053"/>
          </a:xfrm>
        </p:spPr>
        <p:txBody>
          <a:bodyPr>
            <a:noAutofit/>
          </a:bodyPr>
          <a:lstStyle/>
          <a:p>
            <a:r>
              <a:rPr lang="en-US" sz="3600"/>
              <a:t>Longest Remaining Time-to-Complete First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DACD672-8196-A95E-3CF5-114D885D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1" b="40390"/>
          <a:stretch/>
        </p:blipFill>
        <p:spPr>
          <a:xfrm>
            <a:off x="1726212" y="1884405"/>
            <a:ext cx="4775126" cy="458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15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C4DDD-0200-412D-3FDC-B73B5ED2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2529-A3FF-7162-B217-82645758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99" y="657369"/>
            <a:ext cx="4033368" cy="729810"/>
          </a:xfrm>
        </p:spPr>
        <p:txBody>
          <a:bodyPr>
            <a:normAutofit/>
          </a:bodyPr>
          <a:lstStyle/>
          <a:p>
            <a:r>
              <a:rPr lang="en-US" sz="3600"/>
              <a:t>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47A8F5-FD45-E88F-D4FA-63FAFE317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03336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12F0D-A188-3A43-07C7-7412A575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7067" y="611650"/>
            <a:ext cx="661628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1EDDEE0-8DF9-09E2-BF30-48C4D990B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6" y="1386949"/>
            <a:ext cx="5582707" cy="51695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C18EE7-D18C-7308-2F89-82755F1F0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550" y="1041582"/>
            <a:ext cx="2197880" cy="55149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28FA55D-7930-A36B-6B51-F746490D9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139" y="1045224"/>
            <a:ext cx="2656057" cy="55116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DCD47AD-4754-8B56-825D-2505E3E33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756" y="3667467"/>
            <a:ext cx="2533006" cy="28890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743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24A1-2837-EA19-C55F-9AD223FD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A114-ED61-178D-9D19-D375E6CB4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/>
              <a:t>Goal of this project was to compare the performance between various CPU schedulers.</a:t>
            </a:r>
          </a:p>
          <a:p>
            <a:pPr marL="342900" indent="-342900">
              <a:buChar char="•"/>
            </a:pPr>
            <a:r>
              <a:rPr lang="en-US"/>
              <a:t>Ability to either select a single scheduler or compare the results of two or more schedulers</a:t>
            </a:r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/>
              <a:t>Results include the completion time of the list of processes, the average waiting time, and the average turnaround time</a:t>
            </a:r>
          </a:p>
          <a:p>
            <a:pPr marL="342900" indent="-342900">
              <a:buChar char="•"/>
            </a:pPr>
            <a:r>
              <a:rPr lang="en-US"/>
              <a:t>Ability to customize 1 or more processes to be used in the schedulers</a:t>
            </a:r>
          </a:p>
        </p:txBody>
      </p:sp>
      <p:pic>
        <p:nvPicPr>
          <p:cNvPr id="4" name="Graphic 3" descr="Presentation with checklist with solid fill">
            <a:extLst>
              <a:ext uri="{FF2B5EF4-FFF2-40B4-BE49-F238E27FC236}">
                <a16:creationId xmlns:a16="http://schemas.microsoft.com/office/drawing/2014/main" id="{F0585430-1C73-CB32-0A8A-22C30FA2A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855" y="1785330"/>
            <a:ext cx="3266883" cy="32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3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26BB-087F-0901-54BE-2DF45375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20" y="660909"/>
            <a:ext cx="5021182" cy="602742"/>
          </a:xfrm>
        </p:spPr>
        <p:txBody>
          <a:bodyPr>
            <a:normAutofit/>
          </a:bodyPr>
          <a:lstStyle/>
          <a:p>
            <a:r>
              <a:rPr lang="en-US" sz="3200"/>
              <a:t>Implemented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3C139-393F-3DFA-7C9D-9BFA50935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968" y="1607060"/>
            <a:ext cx="7177083" cy="4870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First In, First Out (FIFO)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Shortest Job First (SJF)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Longest Job First (LJF)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Round Robin (RR)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Priority Scheduling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Shortest Remaining Time-to-Complete First (SRTCF)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Longest Remaining Time-to-Complete First (LRTCF)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0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FA59-02C6-FCB4-A7BF-F1DADBEA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In,</a:t>
            </a:r>
            <a:br>
              <a:rPr lang="en-US"/>
            </a:br>
            <a:r>
              <a:rPr lang="en-US"/>
              <a:t>First Out</a:t>
            </a:r>
            <a:br>
              <a:rPr lang="en-US"/>
            </a:br>
            <a:r>
              <a:rPr lang="en-US"/>
              <a:t>(FIFO)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BD5B-90A6-0772-945B-5A7C4576B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Otherwise known as</a:t>
            </a:r>
            <a:br>
              <a:rPr lang="en-US"/>
            </a:br>
            <a:r>
              <a:rPr lang="en-US"/>
              <a:t> First Come, First Serve (FCFS)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Execute the process that came in first</a:t>
            </a:r>
          </a:p>
          <a:p>
            <a:r>
              <a:rPr lang="en-US" b="1"/>
              <a:t>Pros: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Easy to implement</a:t>
            </a:r>
          </a:p>
          <a:p>
            <a:r>
              <a:rPr lang="en-US" b="1"/>
              <a:t>Cons: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Highest average wait time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Simplicity != efficiency</a:t>
            </a:r>
          </a:p>
        </p:txBody>
      </p:sp>
    </p:spTree>
    <p:extLst>
      <p:ext uri="{BB962C8B-B14F-4D97-AF65-F5344CB8AC3E}">
        <p14:creationId xmlns:p14="http://schemas.microsoft.com/office/powerpoint/2010/main" val="137411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161839-A8AC-D8FA-4997-C58D5622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062" b="-3"/>
          <a:stretch/>
        </p:blipFill>
        <p:spPr>
          <a:xfrm>
            <a:off x="517866" y="2299390"/>
            <a:ext cx="5578133" cy="40485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58F124-C758-3C19-9E96-664E706E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113897"/>
          </a:xfrm>
        </p:spPr>
        <p:txBody>
          <a:bodyPr>
            <a:normAutofit/>
          </a:bodyPr>
          <a:lstStyle/>
          <a:p>
            <a:r>
              <a:rPr lang="en-US" sz="4400"/>
              <a:t>First In First Out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CA241B-1921-A30C-64DB-8F15CAC99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1708" y="2299390"/>
            <a:ext cx="5159375" cy="2256773"/>
          </a:xfr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FA59-02C6-FCB4-A7BF-F1DADBEA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</a:t>
            </a:r>
            <a:br>
              <a:rPr lang="en-US"/>
            </a:br>
            <a:r>
              <a:rPr lang="en-US"/>
              <a:t>Job First</a:t>
            </a:r>
            <a:br>
              <a:rPr lang="en-US"/>
            </a:br>
            <a:r>
              <a:rPr lang="en-US"/>
              <a:t>(SJF)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BD5B-90A6-0772-945B-5A7C4576B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The process with the shortest CPU burst time is the next to be execute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Defaults to FIFO</a:t>
            </a:r>
          </a:p>
          <a:p>
            <a:r>
              <a:rPr lang="en-US" b="1">
                <a:ea typeface="+mn-lt"/>
                <a:cs typeface="+mn-lt"/>
              </a:rPr>
              <a:t>Pros: </a:t>
            </a:r>
            <a:endParaRPr lang="en-US" b="1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Shortest average waiting time</a:t>
            </a:r>
            <a:endParaRPr lang="en-US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Useful for executing a lot of processes</a:t>
            </a:r>
          </a:p>
          <a:p>
            <a:r>
              <a:rPr lang="en-US" b="1">
                <a:ea typeface="+mn-lt"/>
                <a:cs typeface="+mn-lt"/>
              </a:rPr>
              <a:t>Cons: </a:t>
            </a:r>
            <a:endParaRPr lang="en-US" b="1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Starvation can happen with longer processes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Requires predicting the length of requests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Convoy effect</a:t>
            </a:r>
          </a:p>
        </p:txBody>
      </p:sp>
    </p:spTree>
    <p:extLst>
      <p:ext uri="{BB962C8B-B14F-4D97-AF65-F5344CB8AC3E}">
        <p14:creationId xmlns:p14="http://schemas.microsoft.com/office/powerpoint/2010/main" val="108251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03AB-417F-A18C-147B-1DDD694B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1" y="648209"/>
            <a:ext cx="5021182" cy="659892"/>
          </a:xfrm>
        </p:spPr>
        <p:txBody>
          <a:bodyPr>
            <a:noAutofit/>
          </a:bodyPr>
          <a:lstStyle/>
          <a:p>
            <a:r>
              <a:rPr lang="en-US" sz="3600"/>
              <a:t>Shortest Job First</a:t>
            </a:r>
          </a:p>
        </p:txBody>
      </p: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89811FA-1732-A9E5-7A90-5F4F9EDE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7" y="1488378"/>
            <a:ext cx="6382835" cy="3955587"/>
          </a:xfrm>
          <a:prstGeom prst="rect">
            <a:avLst/>
          </a:prstGeom>
        </p:spPr>
      </p:pic>
      <p:pic>
        <p:nvPicPr>
          <p:cNvPr id="5" name="Picture 4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4020538E-53AB-31CD-E6EF-F8CE4ADB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542" y="1626102"/>
            <a:ext cx="5356767" cy="359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2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FA59-02C6-FCB4-A7BF-F1DADBEA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Longest</a:t>
            </a:r>
            <a:br>
              <a:rPr lang="en-US"/>
            </a:br>
            <a:r>
              <a:rPr lang="en-US"/>
              <a:t>Job First</a:t>
            </a:r>
            <a:br>
              <a:rPr lang="en-US"/>
            </a:br>
            <a:r>
              <a:rPr lang="en-US"/>
              <a:t>(LJF)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BD5B-90A6-0772-945B-5A7C4576B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The process with the longest CPU burst time is the next to execute</a:t>
            </a:r>
          </a:p>
          <a:p>
            <a:r>
              <a:rPr lang="en-US" b="1">
                <a:ea typeface="+mn-lt"/>
                <a:cs typeface="+mn-lt"/>
              </a:rPr>
              <a:t>Pros: </a:t>
            </a:r>
            <a:endParaRPr lang="en-US" b="1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Jobs finish closer to each other</a:t>
            </a:r>
          </a:p>
          <a:p>
            <a:r>
              <a:rPr lang="en-US" b="1">
                <a:ea typeface="+mn-lt"/>
                <a:cs typeface="+mn-lt"/>
              </a:rPr>
              <a:t>Cons: </a:t>
            </a:r>
            <a:endParaRPr lang="en-US" b="1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Incredibly high waiting times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Convoy effect</a:t>
            </a:r>
          </a:p>
        </p:txBody>
      </p:sp>
    </p:spTree>
    <p:extLst>
      <p:ext uri="{BB962C8B-B14F-4D97-AF65-F5344CB8AC3E}">
        <p14:creationId xmlns:p14="http://schemas.microsoft.com/office/powerpoint/2010/main" val="283898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09C7-C0E4-0CC4-EF52-96D70CCE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1" y="655193"/>
            <a:ext cx="5021182" cy="628142"/>
          </a:xfrm>
        </p:spPr>
        <p:txBody>
          <a:bodyPr>
            <a:noAutofit/>
          </a:bodyPr>
          <a:lstStyle/>
          <a:p>
            <a:r>
              <a:rPr lang="en-US" sz="3600"/>
              <a:t>Longest Job First</a:t>
            </a:r>
          </a:p>
        </p:txBody>
      </p:sp>
      <p:pic>
        <p:nvPicPr>
          <p:cNvPr id="6" name="Picture 5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879CCC78-E0C8-50EB-A061-3C906D969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8" y="1638957"/>
            <a:ext cx="6237405" cy="3790718"/>
          </a:xfrm>
          <a:prstGeom prst="rect">
            <a:avLst/>
          </a:prstGeom>
        </p:spPr>
      </p:pic>
      <p:pic>
        <p:nvPicPr>
          <p:cNvPr id="9" name="Picture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9916E44B-8B4F-C1A7-A397-7048DC5D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989" y="1714771"/>
            <a:ext cx="5429095" cy="36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7859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8AE197725EF644975BCAA17DD8E02B" ma:contentTypeVersion="4" ma:contentTypeDescription="Create a new document." ma:contentTypeScope="" ma:versionID="b9fcfd6e8704d5a6c91ab6c125d5cd7f">
  <xsd:schema xmlns:xsd="http://www.w3.org/2001/XMLSchema" xmlns:xs="http://www.w3.org/2001/XMLSchema" xmlns:p="http://schemas.microsoft.com/office/2006/metadata/properties" xmlns:ns2="074963da-baaf-4873-878a-3dab1205882c" targetNamespace="http://schemas.microsoft.com/office/2006/metadata/properties" ma:root="true" ma:fieldsID="76aa34a38f9bad0b98dbbb31061f3809" ns2:_="">
    <xsd:import namespace="074963da-baaf-4873-878a-3dab120588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963da-baaf-4873-878a-3dab120588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C52FB1-D246-48A7-A858-662A3770AE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902975-7A33-4A27-AF1D-C025B3C08B40}">
  <ds:schemaRefs>
    <ds:schemaRef ds:uri="bf4eb85b-dd0a-4ad0-ac19-ce7217456bb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01EE4A9-DCDE-46BD-A598-F407C5211F58}">
  <ds:schemaRefs>
    <ds:schemaRef ds:uri="074963da-baaf-4873-878a-3dab120588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GestaltVTI</vt:lpstr>
      <vt:lpstr>Comparing CPU Schedulers in C</vt:lpstr>
      <vt:lpstr>Project Goals</vt:lpstr>
      <vt:lpstr>Implemented Schedulers</vt:lpstr>
      <vt:lpstr>First In, First Out (FIFO)</vt:lpstr>
      <vt:lpstr>First In First Out</vt:lpstr>
      <vt:lpstr>Shortest Job First (SJF)</vt:lpstr>
      <vt:lpstr>Shortest Job First</vt:lpstr>
      <vt:lpstr>Longest Job First (LJF)</vt:lpstr>
      <vt:lpstr>Longest Job First</vt:lpstr>
      <vt:lpstr>Round Robin (RR)</vt:lpstr>
      <vt:lpstr>Round Robin</vt:lpstr>
      <vt:lpstr>Priority Scheduling</vt:lpstr>
      <vt:lpstr>Priority Scheduling</vt:lpstr>
      <vt:lpstr>Shortest Remaining Time-to-Complete First (SRTCF)</vt:lpstr>
      <vt:lpstr>Shortest Remaining Time-to-Complete First</vt:lpstr>
      <vt:lpstr>Longest Remaining Time-to-Complete First (LRTCF)</vt:lpstr>
      <vt:lpstr>Longest Remaining Time-to-Complete First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Madsen, Kyle</dc:creator>
  <cp:revision>5</cp:revision>
  <dcterms:created xsi:type="dcterms:W3CDTF">2024-11-15T21:59:45Z</dcterms:created>
  <dcterms:modified xsi:type="dcterms:W3CDTF">2024-11-17T04:52:47Z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0x010100AE8AE197725EF644975BCAA17DD8E02B</vt:lpwstr>
  </property>
</Properties>
</file>