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26/2/2023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26/2/2023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información 1</a:t>
            </a:r>
          </a:p>
          <a:p>
            <a:pPr lvl="0"/>
            <a:r>
              <a:rPr lang="es-ES_tradnl"/>
              <a:t>Cargos, estudios u otra información 2</a:t>
            </a:r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26.2.23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26.2.23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EVOLUTION OF OPERATING SYSTEM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Kevin Andres Sarmiento – 1152061</a:t>
            </a:r>
          </a:p>
          <a:p>
            <a:r>
              <a:rPr lang="es-ES_tradnl" dirty="0" smtClean="0"/>
              <a:t>Kevin Alexis Eslava - 1152066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has evolved over the last 5 decades, shaping modern operating systems, large, complex and long-lived software technologies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2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41" y="2136710"/>
            <a:ext cx="3838575" cy="386258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1600" y="2136710"/>
            <a:ext cx="5058229" cy="22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operating system, it has left an undeniable mark on the history of computing, while at the same time having greatly influenced the current state of software, network, and hardware engineering.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81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has evolved over the last 5 decades, shaping modern operating systems, large, complex and long-lived software technologies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3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41" y="2136710"/>
            <a:ext cx="3838575" cy="386258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1600" y="2136710"/>
            <a:ext cx="5058229" cy="22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operating system, it has left an undeniable mark on the history of computing, while at the same time having greatly influenced the current state of software, network, and hardware engineering.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17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140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EVOLUTION OF OPERATING SYSTEM</vt:lpstr>
      <vt:lpstr>UNIX</vt:lpstr>
      <vt:lpstr>UNIX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kevin andres sarmiento</cp:lastModifiedBy>
  <cp:revision>12</cp:revision>
  <dcterms:created xsi:type="dcterms:W3CDTF">2014-08-04T20:02:07Z</dcterms:created>
  <dcterms:modified xsi:type="dcterms:W3CDTF">2023-02-26T23:10:19Z</dcterms:modified>
</cp:coreProperties>
</file>