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68"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5C9caS5nHfcyikiK+kBvoBkSow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ddb8ec23f6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ddb8ec23f6_0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1ddb8ec23f6_0_2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ddb8ec23f6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ddb8ec23f6_0_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1ddb8ec23f6_0_4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ddb8ec23f6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ddb8ec23f6_0_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1ddb8ec23f6_0_6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ddb8ec23f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ddb8ec23f6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1ddb8ec23f6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seño personalizado">
  <p:cSld name="1_Diseño personalizado">
    <p:spTree>
      <p:nvGrpSpPr>
        <p:cNvPr id="1" name="Shape 18"/>
        <p:cNvGrpSpPr/>
        <p:nvPr/>
      </p:nvGrpSpPr>
      <p:grpSpPr>
        <a:xfrm>
          <a:off x="0" y="0"/>
          <a:ext cx="0" cy="0"/>
          <a:chOff x="0" y="0"/>
          <a:chExt cx="0" cy="0"/>
        </a:xfrm>
      </p:grpSpPr>
      <p:sp>
        <p:nvSpPr>
          <p:cNvPr id="19" name="Google Shape;19;p11"/>
          <p:cNvSpPr txBox="1">
            <a:spLocks noGrp="1"/>
          </p:cNvSpPr>
          <p:nvPr>
            <p:ph type="title"/>
          </p:nvPr>
        </p:nvSpPr>
        <p:spPr>
          <a:xfrm>
            <a:off x="101600" y="1555290"/>
            <a:ext cx="8902700" cy="55831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11"/>
              </a:buClr>
              <a:buSzPts val="3400"/>
              <a:buFont typeface="Calibri"/>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1"/>
          <p:cNvSpPr txBox="1">
            <a:spLocks noGrp="1"/>
          </p:cNvSpPr>
          <p:nvPr>
            <p:ph type="dt" idx="10"/>
          </p:nvPr>
        </p:nvSpPr>
        <p:spPr>
          <a:xfrm>
            <a:off x="101600" y="6496050"/>
            <a:ext cx="1380067" cy="288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3124200" y="64706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8191500" y="6491437"/>
            <a:ext cx="812800" cy="28799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pic>
        <p:nvPicPr>
          <p:cNvPr id="23" name="Google Shape;23;p11" descr="Diapositiva logo principal.png"/>
          <p:cNvPicPr preferRelativeResize="0"/>
          <p:nvPr/>
        </p:nvPicPr>
        <p:blipFill rotWithShape="1">
          <a:blip r:embed="rId2">
            <a:alphaModFix/>
          </a:blip>
          <a:srcRect/>
          <a:stretch/>
        </p:blipFill>
        <p:spPr>
          <a:xfrm>
            <a:off x="6019800" y="2705947"/>
            <a:ext cx="2941320" cy="3474720"/>
          </a:xfrm>
          <a:prstGeom prst="rect">
            <a:avLst/>
          </a:prstGeom>
          <a:noFill/>
          <a:ln>
            <a:noFill/>
          </a:ln>
        </p:spPr>
      </p:pic>
      <p:sp>
        <p:nvSpPr>
          <p:cNvPr id="24" name="Google Shape;24;p11"/>
          <p:cNvSpPr txBox="1"/>
          <p:nvPr/>
        </p:nvSpPr>
        <p:spPr>
          <a:xfrm>
            <a:off x="2271889" y="6180667"/>
            <a:ext cx="1846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5" name="Google Shape;25;p11" descr="Diapositiva ingsistemas.png"/>
          <p:cNvPicPr preferRelativeResize="0"/>
          <p:nvPr/>
        </p:nvPicPr>
        <p:blipFill rotWithShape="1">
          <a:blip r:embed="rId3">
            <a:alphaModFix/>
          </a:blip>
          <a:srcRect/>
          <a:stretch/>
        </p:blipFill>
        <p:spPr>
          <a:xfrm>
            <a:off x="1862666" y="5350263"/>
            <a:ext cx="3990509" cy="812059"/>
          </a:xfrm>
          <a:prstGeom prst="rect">
            <a:avLst/>
          </a:prstGeom>
          <a:noFill/>
          <a:ln>
            <a:noFill/>
          </a:ln>
        </p:spPr>
      </p:pic>
      <p:sp>
        <p:nvSpPr>
          <p:cNvPr id="26" name="Google Shape;26;p11"/>
          <p:cNvSpPr txBox="1">
            <a:spLocks noGrp="1"/>
          </p:cNvSpPr>
          <p:nvPr>
            <p:ph type="body" idx="1"/>
          </p:nvPr>
        </p:nvSpPr>
        <p:spPr>
          <a:xfrm>
            <a:off x="101600" y="2426758"/>
            <a:ext cx="4953530" cy="914400"/>
          </a:xfrm>
          <a:prstGeom prst="rect">
            <a:avLst/>
          </a:prstGeom>
          <a:noFill/>
          <a:ln>
            <a:noFill/>
          </a:ln>
        </p:spPr>
        <p:txBody>
          <a:bodyPr spcFirstLastPara="1" wrap="square" lIns="91425" tIns="45700" rIns="91425" bIns="45700" anchor="t" anchorCtr="0">
            <a:noAutofit/>
          </a:bodyPr>
          <a:lstStyle>
            <a:lvl1pPr marL="457200" lvl="0" indent="-228600" algn="l">
              <a:spcBef>
                <a:spcPts val="0"/>
              </a:spcBef>
              <a:spcAft>
                <a:spcPts val="0"/>
              </a:spcAft>
              <a:buClr>
                <a:schemeClr val="dk1"/>
              </a:buClr>
              <a:buSzPts val="1800"/>
              <a:buNone/>
              <a:defRPr sz="1800" b="1"/>
            </a:lvl1pPr>
            <a:lvl2pPr marL="914400" lvl="1" indent="-342900" algn="l">
              <a:spcBef>
                <a:spcPts val="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101600" y="860778"/>
            <a:ext cx="3363913" cy="57432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C0001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0"/>
          <p:cNvSpPr txBox="1">
            <a:spLocks noGrp="1"/>
          </p:cNvSpPr>
          <p:nvPr>
            <p:ph type="body" idx="1"/>
          </p:nvPr>
        </p:nvSpPr>
        <p:spPr>
          <a:xfrm>
            <a:off x="3575050" y="860778"/>
            <a:ext cx="5111750" cy="5265385"/>
          </a:xfrm>
          <a:prstGeom prst="rect">
            <a:avLst/>
          </a:prstGeom>
          <a:noFill/>
          <a:ln>
            <a:noFill/>
          </a:ln>
        </p:spPr>
        <p:txBody>
          <a:bodyPr spcFirstLastPara="1" wrap="square" lIns="91425" tIns="45700" rIns="91425" bIns="45700" anchor="t" anchorCtr="0">
            <a:noAutofit/>
          </a:bodyPr>
          <a:lstStyle>
            <a:lvl1pPr marL="457200" lvl="0" indent="-355600" algn="l">
              <a:spcBef>
                <a:spcPts val="0"/>
              </a:spcBef>
              <a:spcAft>
                <a:spcPts val="0"/>
              </a:spcAft>
              <a:buClr>
                <a:schemeClr val="dk1"/>
              </a:buClr>
              <a:buSzPts val="2000"/>
              <a:buChar char="•"/>
              <a:defRPr sz="2000"/>
            </a:lvl1pPr>
            <a:lvl2pPr marL="914400" lvl="1" indent="-355600" algn="l">
              <a:spcBef>
                <a:spcPts val="0"/>
              </a:spcBef>
              <a:spcAft>
                <a:spcPts val="0"/>
              </a:spcAft>
              <a:buClr>
                <a:schemeClr val="dk1"/>
              </a:buClr>
              <a:buSzPts val="2000"/>
              <a:buChar char="–"/>
              <a:defRPr sz="2000"/>
            </a:lvl2pPr>
            <a:lvl3pPr marL="1371600" lvl="2" indent="-355600" algn="l">
              <a:spcBef>
                <a:spcPts val="0"/>
              </a:spcBef>
              <a:spcAft>
                <a:spcPts val="0"/>
              </a:spcAft>
              <a:buClr>
                <a:schemeClr val="dk1"/>
              </a:buClr>
              <a:buSzPts val="2000"/>
              <a:buChar char="•"/>
              <a:defRPr sz="2000"/>
            </a:lvl3pPr>
            <a:lvl4pPr marL="1828800" lvl="3" indent="-355600" algn="l">
              <a:spcBef>
                <a:spcPts val="0"/>
              </a:spcBef>
              <a:spcAft>
                <a:spcPts val="0"/>
              </a:spcAft>
              <a:buClr>
                <a:schemeClr val="dk1"/>
              </a:buClr>
              <a:buSzPts val="2000"/>
              <a:buChar char="–"/>
              <a:defRPr sz="2000"/>
            </a:lvl4pPr>
            <a:lvl5pPr marL="2286000" lvl="4" indent="-355600" algn="l">
              <a:spcBef>
                <a:spcPts val="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80" name="Google Shape;80;p20"/>
          <p:cNvSpPr txBox="1">
            <a:spLocks noGrp="1"/>
          </p:cNvSpPr>
          <p:nvPr>
            <p:ph type="body" idx="2"/>
          </p:nvPr>
        </p:nvSpPr>
        <p:spPr>
          <a:xfrm>
            <a:off x="101600" y="1435100"/>
            <a:ext cx="33639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0"/>
              </a:spcBef>
              <a:spcAft>
                <a:spcPts val="0"/>
              </a:spcAft>
              <a:buClr>
                <a:schemeClr val="dk1"/>
              </a:buClr>
              <a:buSzPts val="1400"/>
              <a:buNone/>
              <a:defRPr sz="1400"/>
            </a:lvl1pPr>
            <a:lvl2pPr marL="914400" lvl="1" indent="-228600" algn="l">
              <a:spcBef>
                <a:spcPts val="0"/>
              </a:spcBef>
              <a:spcAft>
                <a:spcPts val="0"/>
              </a:spcAft>
              <a:buClr>
                <a:schemeClr val="dk1"/>
              </a:buClr>
              <a:buSzPts val="1200"/>
              <a:buNone/>
              <a:defRPr sz="1200"/>
            </a:lvl2pPr>
            <a:lvl3pPr marL="1371600" lvl="2" indent="-228600" algn="l">
              <a:spcBef>
                <a:spcPts val="0"/>
              </a:spcBef>
              <a:spcAft>
                <a:spcPts val="0"/>
              </a:spcAft>
              <a:buClr>
                <a:schemeClr val="dk1"/>
              </a:buClr>
              <a:buSzPts val="1000"/>
              <a:buNone/>
              <a:defRPr sz="1000"/>
            </a:lvl3pPr>
            <a:lvl4pPr marL="1828800" lvl="3" indent="-228600" algn="l">
              <a:spcBef>
                <a:spcPts val="0"/>
              </a:spcBef>
              <a:spcAft>
                <a:spcPts val="0"/>
              </a:spcAft>
              <a:buClr>
                <a:schemeClr val="dk1"/>
              </a:buClr>
              <a:buSzPts val="900"/>
              <a:buNone/>
              <a:defRPr sz="900"/>
            </a:lvl4pPr>
            <a:lvl5pPr marL="2286000" lvl="4" indent="-228600" algn="l">
              <a:spcBef>
                <a:spcPts val="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81" name="Google Shape;81;p20"/>
          <p:cNvSpPr txBox="1">
            <a:spLocks noGrp="1"/>
          </p:cNvSpPr>
          <p:nvPr>
            <p:ph type="dt" idx="10"/>
          </p:nvPr>
        </p:nvSpPr>
        <p:spPr>
          <a:xfrm>
            <a:off x="101600" y="6496050"/>
            <a:ext cx="1380067" cy="288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3124200" y="64706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8191500" y="6491437"/>
            <a:ext cx="812800" cy="28799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FFFFFF"/>
                </a:solidFill>
              </a:defRPr>
            </a:lvl1pPr>
            <a:lvl2pPr marL="0" lvl="1" indent="0" algn="r">
              <a:spcBef>
                <a:spcPts val="0"/>
              </a:spcBef>
              <a:buNone/>
              <a:defRPr sz="1200">
                <a:solidFill>
                  <a:srgbClr val="FFFFFF"/>
                </a:solidFill>
              </a:defRPr>
            </a:lvl2pPr>
            <a:lvl3pPr marL="0" lvl="2" indent="0" algn="r">
              <a:spcBef>
                <a:spcPts val="0"/>
              </a:spcBef>
              <a:buNone/>
              <a:defRPr sz="1200">
                <a:solidFill>
                  <a:srgbClr val="FFFFFF"/>
                </a:solidFill>
              </a:defRPr>
            </a:lvl3pPr>
            <a:lvl4pPr marL="0" lvl="3" indent="0" algn="r">
              <a:spcBef>
                <a:spcPts val="0"/>
              </a:spcBef>
              <a:buNone/>
              <a:defRPr sz="1200">
                <a:solidFill>
                  <a:srgbClr val="FFFFFF"/>
                </a:solidFill>
              </a:defRPr>
            </a:lvl4pPr>
            <a:lvl5pPr marL="0" lvl="4" indent="0" algn="r">
              <a:spcBef>
                <a:spcPts val="0"/>
              </a:spcBef>
              <a:buNone/>
              <a:defRPr sz="1200">
                <a:solidFill>
                  <a:srgbClr val="FFFFFF"/>
                </a:solidFill>
              </a:defRPr>
            </a:lvl5pPr>
            <a:lvl6pPr marL="0" lvl="5" indent="0" algn="r">
              <a:spcBef>
                <a:spcPts val="0"/>
              </a:spcBef>
              <a:buNone/>
              <a:defRPr sz="1200">
                <a:solidFill>
                  <a:srgbClr val="FFFFFF"/>
                </a:solidFill>
              </a:defRPr>
            </a:lvl6pPr>
            <a:lvl7pPr marL="0" lvl="6" indent="0" algn="r">
              <a:spcBef>
                <a:spcPts val="0"/>
              </a:spcBef>
              <a:buNone/>
              <a:defRPr sz="1200">
                <a:solidFill>
                  <a:srgbClr val="FFFFFF"/>
                </a:solidFill>
              </a:defRPr>
            </a:lvl7pPr>
            <a:lvl8pPr marL="0" lvl="7" indent="0" algn="r">
              <a:spcBef>
                <a:spcPts val="0"/>
              </a:spcBef>
              <a:buNone/>
              <a:defRPr sz="1200">
                <a:solidFill>
                  <a:srgbClr val="FFFFFF"/>
                </a:solidFill>
              </a:defRPr>
            </a:lvl8pPr>
            <a:lvl9pPr marL="0" lvl="8" indent="0" algn="r">
              <a:spcBef>
                <a:spcPts val="0"/>
              </a:spcBef>
              <a:buNone/>
              <a:defRPr sz="1200">
                <a:solidFill>
                  <a:srgbClr val="FFFFFF"/>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4"/>
        <p:cNvGrpSpPr/>
        <p:nvPr/>
      </p:nvGrpSpPr>
      <p:grpSpPr>
        <a:xfrm>
          <a:off x="0" y="0"/>
          <a:ext cx="0" cy="0"/>
          <a:chOff x="0" y="0"/>
          <a:chExt cx="0" cy="0"/>
        </a:xfrm>
      </p:grpSpPr>
      <p:sp>
        <p:nvSpPr>
          <p:cNvPr id="85" name="Google Shape;85;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C00011"/>
              </a:buClr>
              <a:buSzPts val="2000"/>
              <a:buFont typeface="Calibri"/>
              <a:buNone/>
              <a:defRPr sz="2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1"/>
          <p:cNvSpPr>
            <a:spLocks noGrp="1"/>
          </p:cNvSpPr>
          <p:nvPr>
            <p:ph type="pic" idx="2"/>
          </p:nvPr>
        </p:nvSpPr>
        <p:spPr>
          <a:xfrm>
            <a:off x="1792288" y="917221"/>
            <a:ext cx="5486400" cy="3810353"/>
          </a:xfrm>
          <a:prstGeom prst="rect">
            <a:avLst/>
          </a:prstGeom>
          <a:noFill/>
          <a:ln>
            <a:noFill/>
          </a:ln>
        </p:spPr>
      </p:sp>
      <p:sp>
        <p:nvSpPr>
          <p:cNvPr id="87" name="Google Shape;87;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0"/>
              </a:spcBef>
              <a:spcAft>
                <a:spcPts val="0"/>
              </a:spcAft>
              <a:buClr>
                <a:schemeClr val="dk1"/>
              </a:buClr>
              <a:buSzPts val="1400"/>
              <a:buNone/>
              <a:defRPr sz="1400"/>
            </a:lvl1pPr>
            <a:lvl2pPr marL="914400" lvl="1" indent="-228600" algn="l">
              <a:spcBef>
                <a:spcPts val="0"/>
              </a:spcBef>
              <a:spcAft>
                <a:spcPts val="0"/>
              </a:spcAft>
              <a:buClr>
                <a:schemeClr val="dk1"/>
              </a:buClr>
              <a:buSzPts val="1200"/>
              <a:buNone/>
              <a:defRPr sz="1200"/>
            </a:lvl2pPr>
            <a:lvl3pPr marL="1371600" lvl="2" indent="-228600" algn="l">
              <a:spcBef>
                <a:spcPts val="0"/>
              </a:spcBef>
              <a:spcAft>
                <a:spcPts val="0"/>
              </a:spcAft>
              <a:buClr>
                <a:schemeClr val="dk1"/>
              </a:buClr>
              <a:buSzPts val="1000"/>
              <a:buNone/>
              <a:defRPr sz="1000"/>
            </a:lvl3pPr>
            <a:lvl4pPr marL="1828800" lvl="3" indent="-228600" algn="l">
              <a:spcBef>
                <a:spcPts val="0"/>
              </a:spcBef>
              <a:spcAft>
                <a:spcPts val="0"/>
              </a:spcAft>
              <a:buClr>
                <a:schemeClr val="dk1"/>
              </a:buClr>
              <a:buSzPts val="900"/>
              <a:buNone/>
              <a:defRPr sz="900"/>
            </a:lvl4pPr>
            <a:lvl5pPr marL="2286000" lvl="4" indent="-228600" algn="l">
              <a:spcBef>
                <a:spcPts val="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88" name="Google Shape;88;p21"/>
          <p:cNvSpPr txBox="1">
            <a:spLocks noGrp="1"/>
          </p:cNvSpPr>
          <p:nvPr>
            <p:ph type="dt" idx="10"/>
          </p:nvPr>
        </p:nvSpPr>
        <p:spPr>
          <a:xfrm>
            <a:off x="101600" y="6496050"/>
            <a:ext cx="1380067" cy="288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1"/>
          <p:cNvSpPr txBox="1">
            <a:spLocks noGrp="1"/>
          </p:cNvSpPr>
          <p:nvPr>
            <p:ph type="ftr" idx="11"/>
          </p:nvPr>
        </p:nvSpPr>
        <p:spPr>
          <a:xfrm>
            <a:off x="3124200" y="64706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1"/>
          <p:cNvSpPr txBox="1">
            <a:spLocks noGrp="1"/>
          </p:cNvSpPr>
          <p:nvPr>
            <p:ph type="sldNum" idx="12"/>
          </p:nvPr>
        </p:nvSpPr>
        <p:spPr>
          <a:xfrm>
            <a:off x="8191500" y="6491437"/>
            <a:ext cx="812800" cy="28799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FFFFFF"/>
                </a:solidFill>
              </a:defRPr>
            </a:lvl1pPr>
            <a:lvl2pPr marL="0" lvl="1" indent="0" algn="r">
              <a:spcBef>
                <a:spcPts val="0"/>
              </a:spcBef>
              <a:buNone/>
              <a:defRPr sz="1200">
                <a:solidFill>
                  <a:srgbClr val="FFFFFF"/>
                </a:solidFill>
              </a:defRPr>
            </a:lvl2pPr>
            <a:lvl3pPr marL="0" lvl="2" indent="0" algn="r">
              <a:spcBef>
                <a:spcPts val="0"/>
              </a:spcBef>
              <a:buNone/>
              <a:defRPr sz="1200">
                <a:solidFill>
                  <a:srgbClr val="FFFFFF"/>
                </a:solidFill>
              </a:defRPr>
            </a:lvl3pPr>
            <a:lvl4pPr marL="0" lvl="3" indent="0" algn="r">
              <a:spcBef>
                <a:spcPts val="0"/>
              </a:spcBef>
              <a:buNone/>
              <a:defRPr sz="1200">
                <a:solidFill>
                  <a:srgbClr val="FFFFFF"/>
                </a:solidFill>
              </a:defRPr>
            </a:lvl4pPr>
            <a:lvl5pPr marL="0" lvl="4" indent="0" algn="r">
              <a:spcBef>
                <a:spcPts val="0"/>
              </a:spcBef>
              <a:buNone/>
              <a:defRPr sz="1200">
                <a:solidFill>
                  <a:srgbClr val="FFFFFF"/>
                </a:solidFill>
              </a:defRPr>
            </a:lvl5pPr>
            <a:lvl6pPr marL="0" lvl="5" indent="0" algn="r">
              <a:spcBef>
                <a:spcPts val="0"/>
              </a:spcBef>
              <a:buNone/>
              <a:defRPr sz="1200">
                <a:solidFill>
                  <a:srgbClr val="FFFFFF"/>
                </a:solidFill>
              </a:defRPr>
            </a:lvl6pPr>
            <a:lvl7pPr marL="0" lvl="6" indent="0" algn="r">
              <a:spcBef>
                <a:spcPts val="0"/>
              </a:spcBef>
              <a:buNone/>
              <a:defRPr sz="1200">
                <a:solidFill>
                  <a:srgbClr val="FFFFFF"/>
                </a:solidFill>
              </a:defRPr>
            </a:lvl7pPr>
            <a:lvl8pPr marL="0" lvl="7" indent="0" algn="r">
              <a:spcBef>
                <a:spcPts val="0"/>
              </a:spcBef>
              <a:buNone/>
              <a:defRPr sz="1200">
                <a:solidFill>
                  <a:srgbClr val="FFFFFF"/>
                </a:solidFill>
              </a:defRPr>
            </a:lvl8pPr>
            <a:lvl9pPr marL="0" lvl="8" indent="0" algn="r">
              <a:spcBef>
                <a:spcPts val="0"/>
              </a:spcBef>
              <a:buNone/>
              <a:defRPr sz="1200">
                <a:solidFill>
                  <a:srgbClr val="FFFFFF"/>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101600" y="810468"/>
            <a:ext cx="8902700" cy="44542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C0001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101600" y="1444979"/>
            <a:ext cx="89027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0"/>
              </a:spcBef>
              <a:spcAft>
                <a:spcPts val="0"/>
              </a:spcAft>
              <a:buClr>
                <a:schemeClr val="dk1"/>
              </a:buClr>
              <a:buSzPts val="1800"/>
              <a:buChar char="•"/>
              <a:defRPr/>
            </a:lvl1pPr>
            <a:lvl2pPr marL="914400" lvl="1" indent="-342900" algn="l">
              <a:spcBef>
                <a:spcPts val="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12"/>
          <p:cNvSpPr txBox="1">
            <a:spLocks noGrp="1"/>
          </p:cNvSpPr>
          <p:nvPr>
            <p:ph type="dt" idx="10"/>
          </p:nvPr>
        </p:nvSpPr>
        <p:spPr>
          <a:xfrm>
            <a:off x="101600" y="6496050"/>
            <a:ext cx="1380067" cy="288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3124200" y="64706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191500" y="6491437"/>
            <a:ext cx="812800" cy="28799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FFFFFF"/>
                </a:solidFill>
              </a:defRPr>
            </a:lvl1pPr>
            <a:lvl2pPr marL="0" lvl="1" indent="0" algn="r">
              <a:spcBef>
                <a:spcPts val="0"/>
              </a:spcBef>
              <a:buNone/>
              <a:defRPr sz="1200">
                <a:solidFill>
                  <a:srgbClr val="FFFFFF"/>
                </a:solidFill>
              </a:defRPr>
            </a:lvl2pPr>
            <a:lvl3pPr marL="0" lvl="2" indent="0" algn="r">
              <a:spcBef>
                <a:spcPts val="0"/>
              </a:spcBef>
              <a:buNone/>
              <a:defRPr sz="1200">
                <a:solidFill>
                  <a:srgbClr val="FFFFFF"/>
                </a:solidFill>
              </a:defRPr>
            </a:lvl3pPr>
            <a:lvl4pPr marL="0" lvl="3" indent="0" algn="r">
              <a:spcBef>
                <a:spcPts val="0"/>
              </a:spcBef>
              <a:buNone/>
              <a:defRPr sz="1200">
                <a:solidFill>
                  <a:srgbClr val="FFFFFF"/>
                </a:solidFill>
              </a:defRPr>
            </a:lvl4pPr>
            <a:lvl5pPr marL="0" lvl="4" indent="0" algn="r">
              <a:spcBef>
                <a:spcPts val="0"/>
              </a:spcBef>
              <a:buNone/>
              <a:defRPr sz="1200">
                <a:solidFill>
                  <a:srgbClr val="FFFFFF"/>
                </a:solidFill>
              </a:defRPr>
            </a:lvl5pPr>
            <a:lvl6pPr marL="0" lvl="5" indent="0" algn="r">
              <a:spcBef>
                <a:spcPts val="0"/>
              </a:spcBef>
              <a:buNone/>
              <a:defRPr sz="1200">
                <a:solidFill>
                  <a:srgbClr val="FFFFFF"/>
                </a:solidFill>
              </a:defRPr>
            </a:lvl6pPr>
            <a:lvl7pPr marL="0" lvl="6" indent="0" algn="r">
              <a:spcBef>
                <a:spcPts val="0"/>
              </a:spcBef>
              <a:buNone/>
              <a:defRPr sz="1200">
                <a:solidFill>
                  <a:srgbClr val="FFFFFF"/>
                </a:solidFill>
              </a:defRPr>
            </a:lvl7pPr>
            <a:lvl8pPr marL="0" lvl="7" indent="0" algn="r">
              <a:spcBef>
                <a:spcPts val="0"/>
              </a:spcBef>
              <a:buNone/>
              <a:defRPr sz="1200">
                <a:solidFill>
                  <a:srgbClr val="FFFFFF"/>
                </a:solidFill>
              </a:defRPr>
            </a:lvl8pPr>
            <a:lvl9pPr marL="0" lvl="8" indent="0" algn="r">
              <a:spcBef>
                <a:spcPts val="0"/>
              </a:spcBef>
              <a:buNone/>
              <a:defRPr sz="1200">
                <a:solidFill>
                  <a:srgbClr val="FFFFFF"/>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33"/>
        <p:cNvGrpSpPr/>
        <p:nvPr/>
      </p:nvGrpSpPr>
      <p:grpSpPr>
        <a:xfrm>
          <a:off x="0" y="0"/>
          <a:ext cx="0" cy="0"/>
          <a:chOff x="0" y="0"/>
          <a:chExt cx="0" cy="0"/>
        </a:xfrm>
      </p:grpSpPr>
      <p:sp>
        <p:nvSpPr>
          <p:cNvPr id="34" name="Google Shape;34;p13"/>
          <p:cNvSpPr txBox="1">
            <a:spLocks noGrp="1"/>
          </p:cNvSpPr>
          <p:nvPr>
            <p:ph type="dt" idx="10"/>
          </p:nvPr>
        </p:nvSpPr>
        <p:spPr>
          <a:xfrm>
            <a:off x="101600" y="6496050"/>
            <a:ext cx="1380067" cy="288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ftr" idx="11"/>
          </p:nvPr>
        </p:nvSpPr>
        <p:spPr>
          <a:xfrm>
            <a:off x="3124200" y="64706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3"/>
          <p:cNvSpPr txBox="1">
            <a:spLocks noGrp="1"/>
          </p:cNvSpPr>
          <p:nvPr>
            <p:ph type="sldNum" idx="12"/>
          </p:nvPr>
        </p:nvSpPr>
        <p:spPr>
          <a:xfrm>
            <a:off x="8191500" y="6491437"/>
            <a:ext cx="812800" cy="28799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
        <p:nvSpPr>
          <p:cNvPr id="37" name="Google Shape;37;p13"/>
          <p:cNvSpPr txBox="1"/>
          <p:nvPr/>
        </p:nvSpPr>
        <p:spPr>
          <a:xfrm>
            <a:off x="101600" y="2907380"/>
            <a:ext cx="8902700" cy="44542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C00011"/>
              </a:buClr>
              <a:buSzPts val="2600"/>
              <a:buFont typeface="Calibri"/>
              <a:buNone/>
            </a:pPr>
            <a:r>
              <a:rPr lang="en-US" sz="2600" b="1" cap="none">
                <a:solidFill>
                  <a:srgbClr val="C00011"/>
                </a:solidFill>
                <a:latin typeface="Calibri"/>
                <a:ea typeface="Calibri"/>
                <a:cs typeface="Calibri"/>
                <a:sym typeface="Calibri"/>
              </a:rPr>
              <a:t>GRACIAS</a:t>
            </a:r>
            <a:endParaRPr/>
          </a:p>
        </p:txBody>
      </p:sp>
      <p:sp>
        <p:nvSpPr>
          <p:cNvPr id="38" name="Google Shape;38;p13"/>
          <p:cNvSpPr txBox="1">
            <a:spLocks noGrp="1"/>
          </p:cNvSpPr>
          <p:nvPr>
            <p:ph type="body" idx="1"/>
          </p:nvPr>
        </p:nvSpPr>
        <p:spPr>
          <a:xfrm>
            <a:off x="101600" y="3542421"/>
            <a:ext cx="8902699" cy="422801"/>
          </a:xfrm>
          <a:prstGeom prst="rect">
            <a:avLst/>
          </a:prstGeom>
          <a:noFill/>
          <a:ln>
            <a:noFill/>
          </a:ln>
        </p:spPr>
        <p:txBody>
          <a:bodyPr spcFirstLastPara="1" wrap="square" lIns="91425" tIns="45700" rIns="91425" bIns="45700" anchor="t" anchorCtr="0">
            <a:noAutofit/>
          </a:bodyPr>
          <a:lstStyle>
            <a:lvl1pPr marL="457200" lvl="0" indent="-228600" algn="ctr">
              <a:spcBef>
                <a:spcPts val="0"/>
              </a:spcBef>
              <a:spcAft>
                <a:spcPts val="0"/>
              </a:spcAft>
              <a:buClr>
                <a:schemeClr val="dk1"/>
              </a:buClr>
              <a:buSzPts val="2000"/>
              <a:buNone/>
              <a:defRPr b="1"/>
            </a:lvl1pPr>
            <a:lvl2pPr marL="914400" lvl="1" indent="-228600" algn="l">
              <a:spcBef>
                <a:spcPts val="0"/>
              </a:spcBef>
              <a:spcAft>
                <a:spcPts val="0"/>
              </a:spcAft>
              <a:buClr>
                <a:schemeClr val="dk1"/>
              </a:buClr>
              <a:buSzPts val="2000"/>
              <a:buNone/>
              <a:defRPr/>
            </a:lvl2pPr>
            <a:lvl3pPr marL="1371600" lvl="2" indent="-228600" algn="l">
              <a:spcBef>
                <a:spcPts val="0"/>
              </a:spcBef>
              <a:spcAft>
                <a:spcPts val="0"/>
              </a:spcAft>
              <a:buClr>
                <a:schemeClr val="dk1"/>
              </a:buClr>
              <a:buSzPts val="2000"/>
              <a:buNone/>
              <a:defRPr/>
            </a:lvl3pPr>
            <a:lvl4pPr marL="1828800" lvl="3" indent="-228600" algn="l">
              <a:spcBef>
                <a:spcPts val="0"/>
              </a:spcBef>
              <a:spcAft>
                <a:spcPts val="0"/>
              </a:spcAft>
              <a:buClr>
                <a:schemeClr val="dk1"/>
              </a:buClr>
              <a:buSzPts val="2000"/>
              <a:buNone/>
              <a:defRPr/>
            </a:lvl4pPr>
            <a:lvl5pPr marL="2286000" lvl="4" indent="-228600" algn="l">
              <a:spcBef>
                <a:spcPts val="0"/>
              </a:spcBef>
              <a:spcAft>
                <a:spcPts val="0"/>
              </a:spcAft>
              <a:buClr>
                <a:schemeClr val="dk1"/>
              </a:buClr>
              <a:buSzPts val="20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13"/>
          <p:cNvSpPr txBox="1">
            <a:spLocks noGrp="1"/>
          </p:cNvSpPr>
          <p:nvPr>
            <p:ph type="body" idx="2"/>
          </p:nvPr>
        </p:nvSpPr>
        <p:spPr>
          <a:xfrm>
            <a:off x="101601" y="3965575"/>
            <a:ext cx="8902698" cy="366536"/>
          </a:xfrm>
          <a:prstGeom prst="rect">
            <a:avLst/>
          </a:prstGeom>
          <a:noFill/>
          <a:ln>
            <a:noFill/>
          </a:ln>
        </p:spPr>
        <p:txBody>
          <a:bodyPr spcFirstLastPara="1" wrap="square" lIns="91425" tIns="45700" rIns="91425" bIns="45700" anchor="t" anchorCtr="0">
            <a:noAutofit/>
          </a:bodyPr>
          <a:lstStyle>
            <a:lvl1pPr marL="457200" lvl="0" indent="-228600" algn="ctr">
              <a:spcBef>
                <a:spcPts val="0"/>
              </a:spcBef>
              <a:spcAft>
                <a:spcPts val="0"/>
              </a:spcAft>
              <a:buClr>
                <a:schemeClr val="dk1"/>
              </a:buClr>
              <a:buSzPts val="1600"/>
              <a:buNone/>
              <a:defRPr sz="1600"/>
            </a:lvl1pPr>
            <a:lvl2pPr marL="914400" lvl="1" indent="-342900" algn="l">
              <a:spcBef>
                <a:spcPts val="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40"/>
        <p:cNvGrpSpPr/>
        <p:nvPr/>
      </p:nvGrpSpPr>
      <p:grpSpPr>
        <a:xfrm>
          <a:off x="0" y="0"/>
          <a:ext cx="0" cy="0"/>
          <a:chOff x="0" y="0"/>
          <a:chExt cx="0" cy="0"/>
        </a:xfrm>
      </p:grpSpPr>
      <p:sp>
        <p:nvSpPr>
          <p:cNvPr id="41" name="Google Shape;41;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C0001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rgbClr val="888888"/>
              </a:buClr>
              <a:buSzPts val="2000"/>
              <a:buNone/>
              <a:defRPr>
                <a:solidFill>
                  <a:srgbClr val="888888"/>
                </a:solidFill>
              </a:defRPr>
            </a:lvl1pPr>
            <a:lvl2pPr lvl="1" algn="ctr">
              <a:spcBef>
                <a:spcPts val="0"/>
              </a:spcBef>
              <a:spcAft>
                <a:spcPts val="0"/>
              </a:spcAft>
              <a:buClr>
                <a:srgbClr val="888888"/>
              </a:buClr>
              <a:buSzPts val="2000"/>
              <a:buNone/>
              <a:defRPr>
                <a:solidFill>
                  <a:srgbClr val="888888"/>
                </a:solidFill>
              </a:defRPr>
            </a:lvl2pPr>
            <a:lvl3pPr lvl="2" algn="ctr">
              <a:spcBef>
                <a:spcPts val="0"/>
              </a:spcBef>
              <a:spcAft>
                <a:spcPts val="0"/>
              </a:spcAft>
              <a:buClr>
                <a:srgbClr val="888888"/>
              </a:buClr>
              <a:buSzPts val="2000"/>
              <a:buNone/>
              <a:defRPr>
                <a:solidFill>
                  <a:srgbClr val="888888"/>
                </a:solidFill>
              </a:defRPr>
            </a:lvl3pPr>
            <a:lvl4pPr lvl="3" algn="ctr">
              <a:spcBef>
                <a:spcPts val="0"/>
              </a:spcBef>
              <a:spcAft>
                <a:spcPts val="0"/>
              </a:spcAft>
              <a:buClr>
                <a:srgbClr val="888888"/>
              </a:buClr>
              <a:buSzPts val="2000"/>
              <a:buNone/>
              <a:defRPr>
                <a:solidFill>
                  <a:srgbClr val="888888"/>
                </a:solidFill>
              </a:defRPr>
            </a:lvl4pPr>
            <a:lvl5pPr lvl="4" algn="ctr">
              <a:spcBef>
                <a:spcPts val="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43" name="Google Shape;43;p14"/>
          <p:cNvSpPr txBox="1">
            <a:spLocks noGrp="1"/>
          </p:cNvSpPr>
          <p:nvPr>
            <p:ph type="dt" idx="10"/>
          </p:nvPr>
        </p:nvSpPr>
        <p:spPr>
          <a:xfrm>
            <a:off x="101600" y="6496050"/>
            <a:ext cx="1380067" cy="288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ftr" idx="11"/>
          </p:nvPr>
        </p:nvSpPr>
        <p:spPr>
          <a:xfrm>
            <a:off x="3124200" y="64706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4"/>
          <p:cNvSpPr txBox="1">
            <a:spLocks noGrp="1"/>
          </p:cNvSpPr>
          <p:nvPr>
            <p:ph type="sldNum" idx="12"/>
          </p:nvPr>
        </p:nvSpPr>
        <p:spPr>
          <a:xfrm>
            <a:off x="8191500" y="6491437"/>
            <a:ext cx="812800" cy="28799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FFFFFF"/>
                </a:solidFill>
              </a:defRPr>
            </a:lvl1pPr>
            <a:lvl2pPr marL="0" lvl="1" indent="0" algn="r">
              <a:spcBef>
                <a:spcPts val="0"/>
              </a:spcBef>
              <a:buNone/>
              <a:defRPr sz="1200">
                <a:solidFill>
                  <a:srgbClr val="FFFFFF"/>
                </a:solidFill>
              </a:defRPr>
            </a:lvl2pPr>
            <a:lvl3pPr marL="0" lvl="2" indent="0" algn="r">
              <a:spcBef>
                <a:spcPts val="0"/>
              </a:spcBef>
              <a:buNone/>
              <a:defRPr sz="1200">
                <a:solidFill>
                  <a:srgbClr val="FFFFFF"/>
                </a:solidFill>
              </a:defRPr>
            </a:lvl3pPr>
            <a:lvl4pPr marL="0" lvl="3" indent="0" algn="r">
              <a:spcBef>
                <a:spcPts val="0"/>
              </a:spcBef>
              <a:buNone/>
              <a:defRPr sz="1200">
                <a:solidFill>
                  <a:srgbClr val="FFFFFF"/>
                </a:solidFill>
              </a:defRPr>
            </a:lvl4pPr>
            <a:lvl5pPr marL="0" lvl="4" indent="0" algn="r">
              <a:spcBef>
                <a:spcPts val="0"/>
              </a:spcBef>
              <a:buNone/>
              <a:defRPr sz="1200">
                <a:solidFill>
                  <a:srgbClr val="FFFFFF"/>
                </a:solidFill>
              </a:defRPr>
            </a:lvl5pPr>
            <a:lvl6pPr marL="0" lvl="5" indent="0" algn="r">
              <a:spcBef>
                <a:spcPts val="0"/>
              </a:spcBef>
              <a:buNone/>
              <a:defRPr sz="1200">
                <a:solidFill>
                  <a:srgbClr val="FFFFFF"/>
                </a:solidFill>
              </a:defRPr>
            </a:lvl6pPr>
            <a:lvl7pPr marL="0" lvl="6" indent="0" algn="r">
              <a:spcBef>
                <a:spcPts val="0"/>
              </a:spcBef>
              <a:buNone/>
              <a:defRPr sz="1200">
                <a:solidFill>
                  <a:srgbClr val="FFFFFF"/>
                </a:solidFill>
              </a:defRPr>
            </a:lvl7pPr>
            <a:lvl8pPr marL="0" lvl="7" indent="0" algn="r">
              <a:spcBef>
                <a:spcPts val="0"/>
              </a:spcBef>
              <a:buNone/>
              <a:defRPr sz="1200">
                <a:solidFill>
                  <a:srgbClr val="FFFFFF"/>
                </a:solidFill>
              </a:defRPr>
            </a:lvl8pPr>
            <a:lvl9pPr marL="0" lvl="8" indent="0" algn="r">
              <a:spcBef>
                <a:spcPts val="0"/>
              </a:spcBef>
              <a:buNone/>
              <a:defRPr sz="1200">
                <a:solidFill>
                  <a:srgbClr val="FFFFFF"/>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C0001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Clr>
                <a:srgbClr val="888888"/>
              </a:buClr>
              <a:buSzPts val="2000"/>
              <a:buNone/>
              <a:defRPr sz="2000">
                <a:solidFill>
                  <a:srgbClr val="888888"/>
                </a:solidFill>
              </a:defRPr>
            </a:lvl1pPr>
            <a:lvl2pPr marL="914400" lvl="1" indent="-228600" algn="l">
              <a:spcBef>
                <a:spcPts val="0"/>
              </a:spcBef>
              <a:spcAft>
                <a:spcPts val="0"/>
              </a:spcAft>
              <a:buClr>
                <a:srgbClr val="888888"/>
              </a:buClr>
              <a:buSzPts val="1800"/>
              <a:buNone/>
              <a:defRPr sz="1800">
                <a:solidFill>
                  <a:srgbClr val="888888"/>
                </a:solidFill>
              </a:defRPr>
            </a:lvl2pPr>
            <a:lvl3pPr marL="1371600" lvl="2" indent="-228600" algn="l">
              <a:spcBef>
                <a:spcPts val="0"/>
              </a:spcBef>
              <a:spcAft>
                <a:spcPts val="0"/>
              </a:spcAft>
              <a:buClr>
                <a:srgbClr val="888888"/>
              </a:buClr>
              <a:buSzPts val="1600"/>
              <a:buNone/>
              <a:defRPr sz="1600">
                <a:solidFill>
                  <a:srgbClr val="888888"/>
                </a:solidFill>
              </a:defRPr>
            </a:lvl3pPr>
            <a:lvl4pPr marL="1828800" lvl="3" indent="-228600" algn="l">
              <a:spcBef>
                <a:spcPts val="0"/>
              </a:spcBef>
              <a:spcAft>
                <a:spcPts val="0"/>
              </a:spcAft>
              <a:buClr>
                <a:srgbClr val="888888"/>
              </a:buClr>
              <a:buSzPts val="1400"/>
              <a:buNone/>
              <a:defRPr sz="1400">
                <a:solidFill>
                  <a:srgbClr val="888888"/>
                </a:solidFill>
              </a:defRPr>
            </a:lvl4pPr>
            <a:lvl5pPr marL="2286000" lvl="4" indent="-228600" algn="l">
              <a:spcBef>
                <a:spcPts val="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9" name="Google Shape;49;p15"/>
          <p:cNvSpPr txBox="1">
            <a:spLocks noGrp="1"/>
          </p:cNvSpPr>
          <p:nvPr>
            <p:ph type="dt" idx="10"/>
          </p:nvPr>
        </p:nvSpPr>
        <p:spPr>
          <a:xfrm>
            <a:off x="101600" y="6496050"/>
            <a:ext cx="1380067" cy="288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ftr" idx="11"/>
          </p:nvPr>
        </p:nvSpPr>
        <p:spPr>
          <a:xfrm>
            <a:off x="3124200" y="64706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5"/>
          <p:cNvSpPr txBox="1">
            <a:spLocks noGrp="1"/>
          </p:cNvSpPr>
          <p:nvPr>
            <p:ph type="sldNum" idx="12"/>
          </p:nvPr>
        </p:nvSpPr>
        <p:spPr>
          <a:xfrm>
            <a:off x="8191500" y="6491437"/>
            <a:ext cx="812800" cy="28799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FFFFFF"/>
                </a:solidFill>
              </a:defRPr>
            </a:lvl1pPr>
            <a:lvl2pPr marL="0" lvl="1" indent="0" algn="r">
              <a:spcBef>
                <a:spcPts val="0"/>
              </a:spcBef>
              <a:buNone/>
              <a:defRPr sz="1200">
                <a:solidFill>
                  <a:srgbClr val="FFFFFF"/>
                </a:solidFill>
              </a:defRPr>
            </a:lvl2pPr>
            <a:lvl3pPr marL="0" lvl="2" indent="0" algn="r">
              <a:spcBef>
                <a:spcPts val="0"/>
              </a:spcBef>
              <a:buNone/>
              <a:defRPr sz="1200">
                <a:solidFill>
                  <a:srgbClr val="FFFFFF"/>
                </a:solidFill>
              </a:defRPr>
            </a:lvl3pPr>
            <a:lvl4pPr marL="0" lvl="3" indent="0" algn="r">
              <a:spcBef>
                <a:spcPts val="0"/>
              </a:spcBef>
              <a:buNone/>
              <a:defRPr sz="1200">
                <a:solidFill>
                  <a:srgbClr val="FFFFFF"/>
                </a:solidFill>
              </a:defRPr>
            </a:lvl4pPr>
            <a:lvl5pPr marL="0" lvl="4" indent="0" algn="r">
              <a:spcBef>
                <a:spcPts val="0"/>
              </a:spcBef>
              <a:buNone/>
              <a:defRPr sz="1200">
                <a:solidFill>
                  <a:srgbClr val="FFFFFF"/>
                </a:solidFill>
              </a:defRPr>
            </a:lvl5pPr>
            <a:lvl6pPr marL="0" lvl="5" indent="0" algn="r">
              <a:spcBef>
                <a:spcPts val="0"/>
              </a:spcBef>
              <a:buNone/>
              <a:defRPr sz="1200">
                <a:solidFill>
                  <a:srgbClr val="FFFFFF"/>
                </a:solidFill>
              </a:defRPr>
            </a:lvl6pPr>
            <a:lvl7pPr marL="0" lvl="6" indent="0" algn="r">
              <a:spcBef>
                <a:spcPts val="0"/>
              </a:spcBef>
              <a:buNone/>
              <a:defRPr sz="1200">
                <a:solidFill>
                  <a:srgbClr val="FFFFFF"/>
                </a:solidFill>
              </a:defRPr>
            </a:lvl7pPr>
            <a:lvl8pPr marL="0" lvl="7" indent="0" algn="r">
              <a:spcBef>
                <a:spcPts val="0"/>
              </a:spcBef>
              <a:buNone/>
              <a:defRPr sz="1200">
                <a:solidFill>
                  <a:srgbClr val="FFFFFF"/>
                </a:solidFill>
              </a:defRPr>
            </a:lvl8pPr>
            <a:lvl9pPr marL="0" lvl="8" indent="0" algn="r">
              <a:spcBef>
                <a:spcPts val="0"/>
              </a:spcBef>
              <a:buNone/>
              <a:defRPr sz="1200">
                <a:solidFill>
                  <a:srgbClr val="FFFFFF"/>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01600" y="810468"/>
            <a:ext cx="8902700" cy="44542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C0001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6"/>
          <p:cNvSpPr txBox="1">
            <a:spLocks noGrp="1"/>
          </p:cNvSpPr>
          <p:nvPr>
            <p:ph type="body" idx="1"/>
          </p:nvPr>
        </p:nvSpPr>
        <p:spPr>
          <a:xfrm>
            <a:off x="101600" y="1600200"/>
            <a:ext cx="4286956" cy="4525963"/>
          </a:xfrm>
          <a:prstGeom prst="rect">
            <a:avLst/>
          </a:prstGeom>
          <a:noFill/>
          <a:ln>
            <a:noFill/>
          </a:ln>
        </p:spPr>
        <p:txBody>
          <a:bodyPr spcFirstLastPara="1" wrap="square" lIns="91425" tIns="45700" rIns="91425" bIns="45700" anchor="t" anchorCtr="0">
            <a:noAutofit/>
          </a:bodyPr>
          <a:lstStyle>
            <a:lvl1pPr marL="457200" lvl="0" indent="-355600" algn="l">
              <a:spcBef>
                <a:spcPts val="0"/>
              </a:spcBef>
              <a:spcAft>
                <a:spcPts val="0"/>
              </a:spcAft>
              <a:buClr>
                <a:schemeClr val="dk1"/>
              </a:buClr>
              <a:buSzPts val="2000"/>
              <a:buChar char="•"/>
              <a:defRPr sz="2000"/>
            </a:lvl1pPr>
            <a:lvl2pPr marL="914400" lvl="1" indent="-355600" algn="l">
              <a:spcBef>
                <a:spcPts val="0"/>
              </a:spcBef>
              <a:spcAft>
                <a:spcPts val="0"/>
              </a:spcAft>
              <a:buClr>
                <a:schemeClr val="dk1"/>
              </a:buClr>
              <a:buSzPts val="2000"/>
              <a:buChar char="–"/>
              <a:defRPr sz="2000"/>
            </a:lvl2pPr>
            <a:lvl3pPr marL="1371600" lvl="2" indent="-355600" algn="l">
              <a:spcBef>
                <a:spcPts val="0"/>
              </a:spcBef>
              <a:spcAft>
                <a:spcPts val="0"/>
              </a:spcAft>
              <a:buClr>
                <a:schemeClr val="dk1"/>
              </a:buClr>
              <a:buSzPts val="2000"/>
              <a:buChar char="•"/>
              <a:defRPr sz="2000"/>
            </a:lvl3pPr>
            <a:lvl4pPr marL="1828800" lvl="3" indent="-355600" algn="l">
              <a:spcBef>
                <a:spcPts val="0"/>
              </a:spcBef>
              <a:spcAft>
                <a:spcPts val="0"/>
              </a:spcAft>
              <a:buClr>
                <a:schemeClr val="dk1"/>
              </a:buClr>
              <a:buSzPts val="2000"/>
              <a:buChar char="–"/>
              <a:defRPr sz="2000"/>
            </a:lvl4pPr>
            <a:lvl5pPr marL="2286000" lvl="4" indent="-355600" algn="l">
              <a:spcBef>
                <a:spcPts val="0"/>
              </a:spcBef>
              <a:spcAft>
                <a:spcPts val="0"/>
              </a:spcAft>
              <a:buClr>
                <a:schemeClr val="dk1"/>
              </a:buClr>
              <a:buSzPts val="2000"/>
              <a:buChar char="»"/>
              <a:defRPr sz="20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5" name="Google Shape;55;p16"/>
          <p:cNvSpPr txBox="1">
            <a:spLocks noGrp="1"/>
          </p:cNvSpPr>
          <p:nvPr>
            <p:ph type="body" idx="2"/>
          </p:nvPr>
        </p:nvSpPr>
        <p:spPr>
          <a:xfrm>
            <a:off x="4648200" y="1600200"/>
            <a:ext cx="4356100" cy="4525963"/>
          </a:xfrm>
          <a:prstGeom prst="rect">
            <a:avLst/>
          </a:prstGeom>
          <a:noFill/>
          <a:ln>
            <a:noFill/>
          </a:ln>
        </p:spPr>
        <p:txBody>
          <a:bodyPr spcFirstLastPara="1" wrap="square" lIns="91425" tIns="45700" rIns="91425" bIns="45700" anchor="t" anchorCtr="0">
            <a:noAutofit/>
          </a:bodyPr>
          <a:lstStyle>
            <a:lvl1pPr marL="457200" lvl="0" indent="-355600" algn="l">
              <a:spcBef>
                <a:spcPts val="0"/>
              </a:spcBef>
              <a:spcAft>
                <a:spcPts val="0"/>
              </a:spcAft>
              <a:buClr>
                <a:schemeClr val="dk1"/>
              </a:buClr>
              <a:buSzPts val="2000"/>
              <a:buChar char="•"/>
              <a:defRPr sz="2000"/>
            </a:lvl1pPr>
            <a:lvl2pPr marL="914400" lvl="1" indent="-355600" algn="l">
              <a:spcBef>
                <a:spcPts val="0"/>
              </a:spcBef>
              <a:spcAft>
                <a:spcPts val="0"/>
              </a:spcAft>
              <a:buClr>
                <a:schemeClr val="dk1"/>
              </a:buClr>
              <a:buSzPts val="2000"/>
              <a:buChar char="–"/>
              <a:defRPr sz="2000"/>
            </a:lvl2pPr>
            <a:lvl3pPr marL="1371600" lvl="2" indent="-355600" algn="l">
              <a:spcBef>
                <a:spcPts val="0"/>
              </a:spcBef>
              <a:spcAft>
                <a:spcPts val="0"/>
              </a:spcAft>
              <a:buClr>
                <a:schemeClr val="dk1"/>
              </a:buClr>
              <a:buSzPts val="2000"/>
              <a:buChar char="•"/>
              <a:defRPr sz="2000"/>
            </a:lvl3pPr>
            <a:lvl4pPr marL="1828800" lvl="3" indent="-355600" algn="l">
              <a:spcBef>
                <a:spcPts val="0"/>
              </a:spcBef>
              <a:spcAft>
                <a:spcPts val="0"/>
              </a:spcAft>
              <a:buClr>
                <a:schemeClr val="dk1"/>
              </a:buClr>
              <a:buSzPts val="2000"/>
              <a:buChar char="–"/>
              <a:defRPr sz="2000"/>
            </a:lvl4pPr>
            <a:lvl5pPr marL="2286000" lvl="4" indent="-355600" algn="l">
              <a:spcBef>
                <a:spcPts val="0"/>
              </a:spcBef>
              <a:spcAft>
                <a:spcPts val="0"/>
              </a:spcAft>
              <a:buClr>
                <a:schemeClr val="dk1"/>
              </a:buClr>
              <a:buSzPts val="2000"/>
              <a:buChar char="»"/>
              <a:defRPr sz="20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6" name="Google Shape;56;p16"/>
          <p:cNvSpPr txBox="1">
            <a:spLocks noGrp="1"/>
          </p:cNvSpPr>
          <p:nvPr>
            <p:ph type="dt" idx="10"/>
          </p:nvPr>
        </p:nvSpPr>
        <p:spPr>
          <a:xfrm>
            <a:off x="101600" y="6496050"/>
            <a:ext cx="1380067" cy="288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ftr" idx="11"/>
          </p:nvPr>
        </p:nvSpPr>
        <p:spPr>
          <a:xfrm>
            <a:off x="3124200" y="64706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sldNum" idx="12"/>
          </p:nvPr>
        </p:nvSpPr>
        <p:spPr>
          <a:xfrm>
            <a:off x="8191500" y="6491437"/>
            <a:ext cx="812800" cy="28799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FFFFFF"/>
                </a:solidFill>
              </a:defRPr>
            </a:lvl1pPr>
            <a:lvl2pPr marL="0" lvl="1" indent="0" algn="r">
              <a:spcBef>
                <a:spcPts val="0"/>
              </a:spcBef>
              <a:buNone/>
              <a:defRPr sz="1200">
                <a:solidFill>
                  <a:srgbClr val="FFFFFF"/>
                </a:solidFill>
              </a:defRPr>
            </a:lvl2pPr>
            <a:lvl3pPr marL="0" lvl="2" indent="0" algn="r">
              <a:spcBef>
                <a:spcPts val="0"/>
              </a:spcBef>
              <a:buNone/>
              <a:defRPr sz="1200">
                <a:solidFill>
                  <a:srgbClr val="FFFFFF"/>
                </a:solidFill>
              </a:defRPr>
            </a:lvl3pPr>
            <a:lvl4pPr marL="0" lvl="3" indent="0" algn="r">
              <a:spcBef>
                <a:spcPts val="0"/>
              </a:spcBef>
              <a:buNone/>
              <a:defRPr sz="1200">
                <a:solidFill>
                  <a:srgbClr val="FFFFFF"/>
                </a:solidFill>
              </a:defRPr>
            </a:lvl4pPr>
            <a:lvl5pPr marL="0" lvl="4" indent="0" algn="r">
              <a:spcBef>
                <a:spcPts val="0"/>
              </a:spcBef>
              <a:buNone/>
              <a:defRPr sz="1200">
                <a:solidFill>
                  <a:srgbClr val="FFFFFF"/>
                </a:solidFill>
              </a:defRPr>
            </a:lvl5pPr>
            <a:lvl6pPr marL="0" lvl="5" indent="0" algn="r">
              <a:spcBef>
                <a:spcPts val="0"/>
              </a:spcBef>
              <a:buNone/>
              <a:defRPr sz="1200">
                <a:solidFill>
                  <a:srgbClr val="FFFFFF"/>
                </a:solidFill>
              </a:defRPr>
            </a:lvl6pPr>
            <a:lvl7pPr marL="0" lvl="6" indent="0" algn="r">
              <a:spcBef>
                <a:spcPts val="0"/>
              </a:spcBef>
              <a:buNone/>
              <a:defRPr sz="1200">
                <a:solidFill>
                  <a:srgbClr val="FFFFFF"/>
                </a:solidFill>
              </a:defRPr>
            </a:lvl7pPr>
            <a:lvl8pPr marL="0" lvl="7" indent="0" algn="r">
              <a:spcBef>
                <a:spcPts val="0"/>
              </a:spcBef>
              <a:buNone/>
              <a:defRPr sz="1200">
                <a:solidFill>
                  <a:srgbClr val="FFFFFF"/>
                </a:solidFill>
              </a:defRPr>
            </a:lvl8pPr>
            <a:lvl9pPr marL="0" lvl="8" indent="0" algn="r">
              <a:spcBef>
                <a:spcPts val="0"/>
              </a:spcBef>
              <a:buNone/>
              <a:defRPr sz="1200">
                <a:solidFill>
                  <a:srgbClr val="FFFFFF"/>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9"/>
        <p:cNvGrpSpPr/>
        <p:nvPr/>
      </p:nvGrpSpPr>
      <p:grpSpPr>
        <a:xfrm>
          <a:off x="0" y="0"/>
          <a:ext cx="0" cy="0"/>
          <a:chOff x="0" y="0"/>
          <a:chExt cx="0" cy="0"/>
        </a:xfrm>
      </p:grpSpPr>
      <p:sp>
        <p:nvSpPr>
          <p:cNvPr id="60" name="Google Shape;60;p17"/>
          <p:cNvSpPr txBox="1">
            <a:spLocks noGrp="1"/>
          </p:cNvSpPr>
          <p:nvPr>
            <p:ph type="title"/>
          </p:nvPr>
        </p:nvSpPr>
        <p:spPr>
          <a:xfrm>
            <a:off x="101600" y="810468"/>
            <a:ext cx="8902700" cy="44542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C00011"/>
              </a:buClr>
              <a:buSzPts val="2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7"/>
          <p:cNvSpPr txBox="1">
            <a:spLocks noGrp="1"/>
          </p:cNvSpPr>
          <p:nvPr>
            <p:ph type="body" idx="1"/>
          </p:nvPr>
        </p:nvSpPr>
        <p:spPr>
          <a:xfrm>
            <a:off x="101600" y="1535113"/>
            <a:ext cx="43957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Clr>
                <a:srgbClr val="C00011"/>
              </a:buClr>
              <a:buSzPts val="2200"/>
              <a:buNone/>
              <a:defRPr sz="2200" b="0">
                <a:solidFill>
                  <a:srgbClr val="C00011"/>
                </a:solidFill>
              </a:defRPr>
            </a:lvl1pPr>
            <a:lvl2pPr marL="914400" lvl="1" indent="-228600" algn="l">
              <a:spcBef>
                <a:spcPts val="0"/>
              </a:spcBef>
              <a:spcAft>
                <a:spcPts val="0"/>
              </a:spcAft>
              <a:buClr>
                <a:schemeClr val="dk1"/>
              </a:buClr>
              <a:buSzPts val="2000"/>
              <a:buNone/>
              <a:defRPr sz="2000" b="1"/>
            </a:lvl2pPr>
            <a:lvl3pPr marL="1371600" lvl="2" indent="-228600" algn="l">
              <a:spcBef>
                <a:spcPts val="0"/>
              </a:spcBef>
              <a:spcAft>
                <a:spcPts val="0"/>
              </a:spcAft>
              <a:buClr>
                <a:schemeClr val="dk1"/>
              </a:buClr>
              <a:buSzPts val="1800"/>
              <a:buNone/>
              <a:defRPr sz="1800" b="1"/>
            </a:lvl3pPr>
            <a:lvl4pPr marL="1828800" lvl="3" indent="-228600" algn="l">
              <a:spcBef>
                <a:spcPts val="0"/>
              </a:spcBef>
              <a:spcAft>
                <a:spcPts val="0"/>
              </a:spcAft>
              <a:buClr>
                <a:schemeClr val="dk1"/>
              </a:buClr>
              <a:buSzPts val="1600"/>
              <a:buNone/>
              <a:defRPr sz="1600" b="1"/>
            </a:lvl4pPr>
            <a:lvl5pPr marL="2286000" lvl="4" indent="-228600" algn="l">
              <a:spcBef>
                <a:spcPts val="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2" name="Google Shape;62;p17"/>
          <p:cNvSpPr txBox="1">
            <a:spLocks noGrp="1"/>
          </p:cNvSpPr>
          <p:nvPr>
            <p:ph type="body" idx="2"/>
          </p:nvPr>
        </p:nvSpPr>
        <p:spPr>
          <a:xfrm>
            <a:off x="101600" y="2174875"/>
            <a:ext cx="43957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0"/>
              </a:spcBef>
              <a:spcAft>
                <a:spcPts val="0"/>
              </a:spcAft>
              <a:buClr>
                <a:schemeClr val="dk1"/>
              </a:buClr>
              <a:buSzPts val="2400"/>
              <a:buChar char="•"/>
              <a:defRPr sz="2400"/>
            </a:lvl1pPr>
            <a:lvl2pPr marL="914400" lvl="1" indent="-355600" algn="l">
              <a:spcBef>
                <a:spcPts val="0"/>
              </a:spcBef>
              <a:spcAft>
                <a:spcPts val="0"/>
              </a:spcAft>
              <a:buClr>
                <a:schemeClr val="dk1"/>
              </a:buClr>
              <a:buSzPts val="2000"/>
              <a:buChar char="–"/>
              <a:defRPr sz="2000"/>
            </a:lvl2pPr>
            <a:lvl3pPr marL="1371600" lvl="2" indent="-342900" algn="l">
              <a:spcBef>
                <a:spcPts val="0"/>
              </a:spcBef>
              <a:spcAft>
                <a:spcPts val="0"/>
              </a:spcAft>
              <a:buClr>
                <a:schemeClr val="dk1"/>
              </a:buClr>
              <a:buSzPts val="1800"/>
              <a:buChar char="•"/>
              <a:defRPr sz="1800"/>
            </a:lvl3pPr>
            <a:lvl4pPr marL="1828800" lvl="3" indent="-330200" algn="l">
              <a:spcBef>
                <a:spcPts val="0"/>
              </a:spcBef>
              <a:spcAft>
                <a:spcPts val="0"/>
              </a:spcAft>
              <a:buClr>
                <a:schemeClr val="dk1"/>
              </a:buClr>
              <a:buSzPts val="1600"/>
              <a:buChar char="–"/>
              <a:defRPr sz="1600"/>
            </a:lvl4pPr>
            <a:lvl5pPr marL="2286000" lvl="4" indent="-330200" algn="l">
              <a:spcBef>
                <a:spcPts val="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3" name="Google Shape;63;p17"/>
          <p:cNvSpPr txBox="1">
            <a:spLocks noGrp="1"/>
          </p:cNvSpPr>
          <p:nvPr>
            <p:ph type="body" idx="3"/>
          </p:nvPr>
        </p:nvSpPr>
        <p:spPr>
          <a:xfrm>
            <a:off x="4645025" y="1535113"/>
            <a:ext cx="43592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Clr>
                <a:srgbClr val="C00011"/>
              </a:buClr>
              <a:buSzPts val="2200"/>
              <a:buNone/>
              <a:defRPr sz="2200" b="0">
                <a:solidFill>
                  <a:srgbClr val="C00011"/>
                </a:solidFill>
              </a:defRPr>
            </a:lvl1pPr>
            <a:lvl2pPr marL="914400" lvl="1" indent="-228600" algn="l">
              <a:spcBef>
                <a:spcPts val="0"/>
              </a:spcBef>
              <a:spcAft>
                <a:spcPts val="0"/>
              </a:spcAft>
              <a:buClr>
                <a:schemeClr val="dk1"/>
              </a:buClr>
              <a:buSzPts val="2000"/>
              <a:buNone/>
              <a:defRPr sz="2000" b="1"/>
            </a:lvl2pPr>
            <a:lvl3pPr marL="1371600" lvl="2" indent="-228600" algn="l">
              <a:spcBef>
                <a:spcPts val="0"/>
              </a:spcBef>
              <a:spcAft>
                <a:spcPts val="0"/>
              </a:spcAft>
              <a:buClr>
                <a:schemeClr val="dk1"/>
              </a:buClr>
              <a:buSzPts val="1800"/>
              <a:buNone/>
              <a:defRPr sz="1800" b="1"/>
            </a:lvl3pPr>
            <a:lvl4pPr marL="1828800" lvl="3" indent="-228600" algn="l">
              <a:spcBef>
                <a:spcPts val="0"/>
              </a:spcBef>
              <a:spcAft>
                <a:spcPts val="0"/>
              </a:spcAft>
              <a:buClr>
                <a:schemeClr val="dk1"/>
              </a:buClr>
              <a:buSzPts val="1600"/>
              <a:buNone/>
              <a:defRPr sz="1600" b="1"/>
            </a:lvl4pPr>
            <a:lvl5pPr marL="2286000" lvl="4" indent="-228600" algn="l">
              <a:spcBef>
                <a:spcPts val="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4" name="Google Shape;64;p17"/>
          <p:cNvSpPr txBox="1">
            <a:spLocks noGrp="1"/>
          </p:cNvSpPr>
          <p:nvPr>
            <p:ph type="body" idx="4"/>
          </p:nvPr>
        </p:nvSpPr>
        <p:spPr>
          <a:xfrm>
            <a:off x="4645025" y="2174875"/>
            <a:ext cx="43592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0"/>
              </a:spcBef>
              <a:spcAft>
                <a:spcPts val="0"/>
              </a:spcAft>
              <a:buClr>
                <a:schemeClr val="dk1"/>
              </a:buClr>
              <a:buSzPts val="2400"/>
              <a:buChar char="•"/>
              <a:defRPr sz="2400"/>
            </a:lvl1pPr>
            <a:lvl2pPr marL="914400" lvl="1" indent="-355600" algn="l">
              <a:spcBef>
                <a:spcPts val="0"/>
              </a:spcBef>
              <a:spcAft>
                <a:spcPts val="0"/>
              </a:spcAft>
              <a:buClr>
                <a:schemeClr val="dk1"/>
              </a:buClr>
              <a:buSzPts val="2000"/>
              <a:buChar char="–"/>
              <a:defRPr sz="2000"/>
            </a:lvl2pPr>
            <a:lvl3pPr marL="1371600" lvl="2" indent="-342900" algn="l">
              <a:spcBef>
                <a:spcPts val="0"/>
              </a:spcBef>
              <a:spcAft>
                <a:spcPts val="0"/>
              </a:spcAft>
              <a:buClr>
                <a:schemeClr val="dk1"/>
              </a:buClr>
              <a:buSzPts val="1800"/>
              <a:buChar char="•"/>
              <a:defRPr sz="1800"/>
            </a:lvl3pPr>
            <a:lvl4pPr marL="1828800" lvl="3" indent="-330200" algn="l">
              <a:spcBef>
                <a:spcPts val="0"/>
              </a:spcBef>
              <a:spcAft>
                <a:spcPts val="0"/>
              </a:spcAft>
              <a:buClr>
                <a:schemeClr val="dk1"/>
              </a:buClr>
              <a:buSzPts val="1600"/>
              <a:buChar char="–"/>
              <a:defRPr sz="1600"/>
            </a:lvl4pPr>
            <a:lvl5pPr marL="2286000" lvl="4" indent="-330200" algn="l">
              <a:spcBef>
                <a:spcPts val="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5" name="Google Shape;65;p17"/>
          <p:cNvSpPr txBox="1">
            <a:spLocks noGrp="1"/>
          </p:cNvSpPr>
          <p:nvPr>
            <p:ph type="dt" idx="10"/>
          </p:nvPr>
        </p:nvSpPr>
        <p:spPr>
          <a:xfrm>
            <a:off x="101600" y="6496050"/>
            <a:ext cx="1380067" cy="288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3124200" y="64706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191500" y="6491437"/>
            <a:ext cx="812800" cy="28799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FFFFFF"/>
                </a:solidFill>
              </a:defRPr>
            </a:lvl1pPr>
            <a:lvl2pPr marL="0" lvl="1" indent="0" algn="r">
              <a:spcBef>
                <a:spcPts val="0"/>
              </a:spcBef>
              <a:buNone/>
              <a:defRPr sz="1200">
                <a:solidFill>
                  <a:srgbClr val="FFFFFF"/>
                </a:solidFill>
              </a:defRPr>
            </a:lvl2pPr>
            <a:lvl3pPr marL="0" lvl="2" indent="0" algn="r">
              <a:spcBef>
                <a:spcPts val="0"/>
              </a:spcBef>
              <a:buNone/>
              <a:defRPr sz="1200">
                <a:solidFill>
                  <a:srgbClr val="FFFFFF"/>
                </a:solidFill>
              </a:defRPr>
            </a:lvl3pPr>
            <a:lvl4pPr marL="0" lvl="3" indent="0" algn="r">
              <a:spcBef>
                <a:spcPts val="0"/>
              </a:spcBef>
              <a:buNone/>
              <a:defRPr sz="1200">
                <a:solidFill>
                  <a:srgbClr val="FFFFFF"/>
                </a:solidFill>
              </a:defRPr>
            </a:lvl4pPr>
            <a:lvl5pPr marL="0" lvl="4" indent="0" algn="r">
              <a:spcBef>
                <a:spcPts val="0"/>
              </a:spcBef>
              <a:buNone/>
              <a:defRPr sz="1200">
                <a:solidFill>
                  <a:srgbClr val="FFFFFF"/>
                </a:solidFill>
              </a:defRPr>
            </a:lvl5pPr>
            <a:lvl6pPr marL="0" lvl="5" indent="0" algn="r">
              <a:spcBef>
                <a:spcPts val="0"/>
              </a:spcBef>
              <a:buNone/>
              <a:defRPr sz="1200">
                <a:solidFill>
                  <a:srgbClr val="FFFFFF"/>
                </a:solidFill>
              </a:defRPr>
            </a:lvl6pPr>
            <a:lvl7pPr marL="0" lvl="6" indent="0" algn="r">
              <a:spcBef>
                <a:spcPts val="0"/>
              </a:spcBef>
              <a:buNone/>
              <a:defRPr sz="1200">
                <a:solidFill>
                  <a:srgbClr val="FFFFFF"/>
                </a:solidFill>
              </a:defRPr>
            </a:lvl7pPr>
            <a:lvl8pPr marL="0" lvl="7" indent="0" algn="r">
              <a:spcBef>
                <a:spcPts val="0"/>
              </a:spcBef>
              <a:buNone/>
              <a:defRPr sz="1200">
                <a:solidFill>
                  <a:srgbClr val="FFFFFF"/>
                </a:solidFill>
              </a:defRPr>
            </a:lvl8pPr>
            <a:lvl9pPr marL="0" lvl="8" indent="0" algn="r">
              <a:spcBef>
                <a:spcPts val="0"/>
              </a:spcBef>
              <a:buNone/>
              <a:defRPr sz="1200">
                <a:solidFill>
                  <a:srgbClr val="FFFFFF"/>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101600" y="810468"/>
            <a:ext cx="8902700" cy="44542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C0001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dt" idx="10"/>
          </p:nvPr>
        </p:nvSpPr>
        <p:spPr>
          <a:xfrm>
            <a:off x="101600" y="6496050"/>
            <a:ext cx="1380067" cy="288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ftr" idx="11"/>
          </p:nvPr>
        </p:nvSpPr>
        <p:spPr>
          <a:xfrm>
            <a:off x="3124200" y="64706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sldNum" idx="12"/>
          </p:nvPr>
        </p:nvSpPr>
        <p:spPr>
          <a:xfrm>
            <a:off x="8191500" y="6491437"/>
            <a:ext cx="812800" cy="28799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FFFFFF"/>
                </a:solidFill>
              </a:defRPr>
            </a:lvl1pPr>
            <a:lvl2pPr marL="0" lvl="1" indent="0" algn="r">
              <a:spcBef>
                <a:spcPts val="0"/>
              </a:spcBef>
              <a:buNone/>
              <a:defRPr sz="1200">
                <a:solidFill>
                  <a:srgbClr val="FFFFFF"/>
                </a:solidFill>
              </a:defRPr>
            </a:lvl2pPr>
            <a:lvl3pPr marL="0" lvl="2" indent="0" algn="r">
              <a:spcBef>
                <a:spcPts val="0"/>
              </a:spcBef>
              <a:buNone/>
              <a:defRPr sz="1200">
                <a:solidFill>
                  <a:srgbClr val="FFFFFF"/>
                </a:solidFill>
              </a:defRPr>
            </a:lvl3pPr>
            <a:lvl4pPr marL="0" lvl="3" indent="0" algn="r">
              <a:spcBef>
                <a:spcPts val="0"/>
              </a:spcBef>
              <a:buNone/>
              <a:defRPr sz="1200">
                <a:solidFill>
                  <a:srgbClr val="FFFFFF"/>
                </a:solidFill>
              </a:defRPr>
            </a:lvl4pPr>
            <a:lvl5pPr marL="0" lvl="4" indent="0" algn="r">
              <a:spcBef>
                <a:spcPts val="0"/>
              </a:spcBef>
              <a:buNone/>
              <a:defRPr sz="1200">
                <a:solidFill>
                  <a:srgbClr val="FFFFFF"/>
                </a:solidFill>
              </a:defRPr>
            </a:lvl5pPr>
            <a:lvl6pPr marL="0" lvl="5" indent="0" algn="r">
              <a:spcBef>
                <a:spcPts val="0"/>
              </a:spcBef>
              <a:buNone/>
              <a:defRPr sz="1200">
                <a:solidFill>
                  <a:srgbClr val="FFFFFF"/>
                </a:solidFill>
              </a:defRPr>
            </a:lvl6pPr>
            <a:lvl7pPr marL="0" lvl="6" indent="0" algn="r">
              <a:spcBef>
                <a:spcPts val="0"/>
              </a:spcBef>
              <a:buNone/>
              <a:defRPr sz="1200">
                <a:solidFill>
                  <a:srgbClr val="FFFFFF"/>
                </a:solidFill>
              </a:defRPr>
            </a:lvl7pPr>
            <a:lvl8pPr marL="0" lvl="7" indent="0" algn="r">
              <a:spcBef>
                <a:spcPts val="0"/>
              </a:spcBef>
              <a:buNone/>
              <a:defRPr sz="1200">
                <a:solidFill>
                  <a:srgbClr val="FFFFFF"/>
                </a:solidFill>
              </a:defRPr>
            </a:lvl8pPr>
            <a:lvl9pPr marL="0" lvl="8" indent="0" algn="r">
              <a:spcBef>
                <a:spcPts val="0"/>
              </a:spcBef>
              <a:buNone/>
              <a:defRPr sz="1200">
                <a:solidFill>
                  <a:srgbClr val="FFFFFF"/>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3"/>
        <p:cNvGrpSpPr/>
        <p:nvPr/>
      </p:nvGrpSpPr>
      <p:grpSpPr>
        <a:xfrm>
          <a:off x="0" y="0"/>
          <a:ext cx="0" cy="0"/>
          <a:chOff x="0" y="0"/>
          <a:chExt cx="0" cy="0"/>
        </a:xfrm>
      </p:grpSpPr>
      <p:sp>
        <p:nvSpPr>
          <p:cNvPr id="74" name="Google Shape;74;p19"/>
          <p:cNvSpPr txBox="1">
            <a:spLocks noGrp="1"/>
          </p:cNvSpPr>
          <p:nvPr>
            <p:ph type="dt" idx="10"/>
          </p:nvPr>
        </p:nvSpPr>
        <p:spPr>
          <a:xfrm>
            <a:off x="101600" y="6496050"/>
            <a:ext cx="1380067" cy="288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9"/>
          <p:cNvSpPr txBox="1">
            <a:spLocks noGrp="1"/>
          </p:cNvSpPr>
          <p:nvPr>
            <p:ph type="ftr" idx="11"/>
          </p:nvPr>
        </p:nvSpPr>
        <p:spPr>
          <a:xfrm>
            <a:off x="3124200" y="64706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sldNum" idx="12"/>
          </p:nvPr>
        </p:nvSpPr>
        <p:spPr>
          <a:xfrm>
            <a:off x="8191500" y="6491437"/>
            <a:ext cx="812800" cy="28799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FFFFFF"/>
                </a:solidFill>
              </a:defRPr>
            </a:lvl1pPr>
            <a:lvl2pPr marL="0" lvl="1" indent="0" algn="r">
              <a:spcBef>
                <a:spcPts val="0"/>
              </a:spcBef>
              <a:buNone/>
              <a:defRPr sz="1200">
                <a:solidFill>
                  <a:srgbClr val="FFFFFF"/>
                </a:solidFill>
              </a:defRPr>
            </a:lvl2pPr>
            <a:lvl3pPr marL="0" lvl="2" indent="0" algn="r">
              <a:spcBef>
                <a:spcPts val="0"/>
              </a:spcBef>
              <a:buNone/>
              <a:defRPr sz="1200">
                <a:solidFill>
                  <a:srgbClr val="FFFFFF"/>
                </a:solidFill>
              </a:defRPr>
            </a:lvl3pPr>
            <a:lvl4pPr marL="0" lvl="3" indent="0" algn="r">
              <a:spcBef>
                <a:spcPts val="0"/>
              </a:spcBef>
              <a:buNone/>
              <a:defRPr sz="1200">
                <a:solidFill>
                  <a:srgbClr val="FFFFFF"/>
                </a:solidFill>
              </a:defRPr>
            </a:lvl4pPr>
            <a:lvl5pPr marL="0" lvl="4" indent="0" algn="r">
              <a:spcBef>
                <a:spcPts val="0"/>
              </a:spcBef>
              <a:buNone/>
              <a:defRPr sz="1200">
                <a:solidFill>
                  <a:srgbClr val="FFFFFF"/>
                </a:solidFill>
              </a:defRPr>
            </a:lvl5pPr>
            <a:lvl6pPr marL="0" lvl="5" indent="0" algn="r">
              <a:spcBef>
                <a:spcPts val="0"/>
              </a:spcBef>
              <a:buNone/>
              <a:defRPr sz="1200">
                <a:solidFill>
                  <a:srgbClr val="FFFFFF"/>
                </a:solidFill>
              </a:defRPr>
            </a:lvl6pPr>
            <a:lvl7pPr marL="0" lvl="6" indent="0" algn="r">
              <a:spcBef>
                <a:spcPts val="0"/>
              </a:spcBef>
              <a:buNone/>
              <a:defRPr sz="1200">
                <a:solidFill>
                  <a:srgbClr val="FFFFFF"/>
                </a:solidFill>
              </a:defRPr>
            </a:lvl7pPr>
            <a:lvl8pPr marL="0" lvl="7" indent="0" algn="r">
              <a:spcBef>
                <a:spcPts val="0"/>
              </a:spcBef>
              <a:buNone/>
              <a:defRPr sz="1200">
                <a:solidFill>
                  <a:srgbClr val="FFFFFF"/>
                </a:solidFill>
              </a:defRPr>
            </a:lvl8pPr>
            <a:lvl9pPr marL="0" lvl="8" indent="0" algn="r">
              <a:spcBef>
                <a:spcPts val="0"/>
              </a:spcBef>
              <a:buNone/>
              <a:defRPr sz="1200">
                <a:solidFill>
                  <a:srgbClr val="FFFFFF"/>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0" descr="Diapositiva Pie.png"/>
          <p:cNvPicPr preferRelativeResize="0"/>
          <p:nvPr/>
        </p:nvPicPr>
        <p:blipFill rotWithShape="1">
          <a:blip r:embed="rId13">
            <a:alphaModFix/>
          </a:blip>
          <a:srcRect/>
          <a:stretch/>
        </p:blipFill>
        <p:spPr>
          <a:xfrm>
            <a:off x="-12700" y="6418597"/>
            <a:ext cx="9180000" cy="453255"/>
          </a:xfrm>
          <a:prstGeom prst="rect">
            <a:avLst/>
          </a:prstGeom>
          <a:noFill/>
          <a:ln>
            <a:noFill/>
          </a:ln>
        </p:spPr>
      </p:pic>
      <p:pic>
        <p:nvPicPr>
          <p:cNvPr id="11" name="Google Shape;11;p10" descr="Diapositivas Logo.png"/>
          <p:cNvPicPr preferRelativeResize="0"/>
          <p:nvPr/>
        </p:nvPicPr>
        <p:blipFill rotWithShape="1">
          <a:blip r:embed="rId14">
            <a:alphaModFix/>
          </a:blip>
          <a:srcRect/>
          <a:stretch/>
        </p:blipFill>
        <p:spPr>
          <a:xfrm>
            <a:off x="15748" y="5024256"/>
            <a:ext cx="2663952" cy="1834896"/>
          </a:xfrm>
          <a:prstGeom prst="rect">
            <a:avLst/>
          </a:prstGeom>
          <a:noFill/>
          <a:ln>
            <a:noFill/>
          </a:ln>
        </p:spPr>
      </p:pic>
      <p:sp>
        <p:nvSpPr>
          <p:cNvPr id="12" name="Google Shape;12;p10"/>
          <p:cNvSpPr txBox="1">
            <a:spLocks noGrp="1"/>
          </p:cNvSpPr>
          <p:nvPr>
            <p:ph type="body" idx="1"/>
          </p:nvPr>
        </p:nvSpPr>
        <p:spPr>
          <a:xfrm>
            <a:off x="101600" y="1444979"/>
            <a:ext cx="8902700" cy="4525963"/>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1pPr>
            <a:lvl2pPr marL="914400" marR="0" lvl="1" indent="-355600" algn="l" rtl="0">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dt" idx="10"/>
          </p:nvPr>
        </p:nvSpPr>
        <p:spPr>
          <a:xfrm>
            <a:off x="101600" y="6496050"/>
            <a:ext cx="1380067" cy="288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ftr" idx="11"/>
          </p:nvPr>
        </p:nvSpPr>
        <p:spPr>
          <a:xfrm>
            <a:off x="3124200" y="64706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0"/>
          <p:cNvSpPr txBox="1">
            <a:spLocks noGrp="1"/>
          </p:cNvSpPr>
          <p:nvPr>
            <p:ph type="sldNum" idx="12"/>
          </p:nvPr>
        </p:nvSpPr>
        <p:spPr>
          <a:xfrm>
            <a:off x="8191500" y="6491437"/>
            <a:ext cx="812800" cy="287999"/>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FFFFFF"/>
                </a:solidFill>
                <a:latin typeface="Calibri"/>
                <a:ea typeface="Calibri"/>
                <a:cs typeface="Calibri"/>
                <a:sym typeface="Calibri"/>
              </a:defRPr>
            </a:lvl1pPr>
            <a:lvl2pPr marL="0" marR="0" lvl="1" indent="0" algn="r" rtl="0">
              <a:spcBef>
                <a:spcPts val="0"/>
              </a:spcBef>
              <a:buNone/>
              <a:defRPr sz="1200" b="0" i="0" u="none" strike="noStrike" cap="none">
                <a:solidFill>
                  <a:srgbClr val="FFFFFF"/>
                </a:solidFill>
                <a:latin typeface="Calibri"/>
                <a:ea typeface="Calibri"/>
                <a:cs typeface="Calibri"/>
                <a:sym typeface="Calibri"/>
              </a:defRPr>
            </a:lvl2pPr>
            <a:lvl3pPr marL="0" marR="0" lvl="2" indent="0" algn="r" rtl="0">
              <a:spcBef>
                <a:spcPts val="0"/>
              </a:spcBef>
              <a:buNone/>
              <a:defRPr sz="1200" b="0" i="0" u="none" strike="noStrike" cap="none">
                <a:solidFill>
                  <a:srgbClr val="FFFFFF"/>
                </a:solidFill>
                <a:latin typeface="Calibri"/>
                <a:ea typeface="Calibri"/>
                <a:cs typeface="Calibri"/>
                <a:sym typeface="Calibri"/>
              </a:defRPr>
            </a:lvl3pPr>
            <a:lvl4pPr marL="0" marR="0" lvl="3" indent="0" algn="r" rtl="0">
              <a:spcBef>
                <a:spcPts val="0"/>
              </a:spcBef>
              <a:buNone/>
              <a:defRPr sz="1200" b="0" i="0" u="none" strike="noStrike" cap="none">
                <a:solidFill>
                  <a:srgbClr val="FFFFFF"/>
                </a:solidFill>
                <a:latin typeface="Calibri"/>
                <a:ea typeface="Calibri"/>
                <a:cs typeface="Calibri"/>
                <a:sym typeface="Calibri"/>
              </a:defRPr>
            </a:lvl4pPr>
            <a:lvl5pPr marL="0" marR="0" lvl="4" indent="0" algn="r" rtl="0">
              <a:spcBef>
                <a:spcPts val="0"/>
              </a:spcBef>
              <a:buNone/>
              <a:defRPr sz="1200" b="0" i="0" u="none" strike="noStrike" cap="none">
                <a:solidFill>
                  <a:srgbClr val="FFFFFF"/>
                </a:solidFill>
                <a:latin typeface="Calibri"/>
                <a:ea typeface="Calibri"/>
                <a:cs typeface="Calibri"/>
                <a:sym typeface="Calibri"/>
              </a:defRPr>
            </a:lvl5pPr>
            <a:lvl6pPr marL="0" marR="0" lvl="5" indent="0" algn="r" rtl="0">
              <a:spcBef>
                <a:spcPts val="0"/>
              </a:spcBef>
              <a:buNone/>
              <a:defRPr sz="1200" b="0" i="0" u="none" strike="noStrike" cap="none">
                <a:solidFill>
                  <a:srgbClr val="FFFFFF"/>
                </a:solidFill>
                <a:latin typeface="Calibri"/>
                <a:ea typeface="Calibri"/>
                <a:cs typeface="Calibri"/>
                <a:sym typeface="Calibri"/>
              </a:defRPr>
            </a:lvl6pPr>
            <a:lvl7pPr marL="0" marR="0" lvl="6" indent="0" algn="r" rtl="0">
              <a:spcBef>
                <a:spcPts val="0"/>
              </a:spcBef>
              <a:buNone/>
              <a:defRPr sz="1200" b="0" i="0" u="none" strike="noStrike" cap="none">
                <a:solidFill>
                  <a:srgbClr val="FFFFFF"/>
                </a:solidFill>
                <a:latin typeface="Calibri"/>
                <a:ea typeface="Calibri"/>
                <a:cs typeface="Calibri"/>
                <a:sym typeface="Calibri"/>
              </a:defRPr>
            </a:lvl7pPr>
            <a:lvl8pPr marL="0" marR="0" lvl="7" indent="0" algn="r" rtl="0">
              <a:spcBef>
                <a:spcPts val="0"/>
              </a:spcBef>
              <a:buNone/>
              <a:defRPr sz="1200" b="0" i="0" u="none" strike="noStrike" cap="none">
                <a:solidFill>
                  <a:srgbClr val="FFFFFF"/>
                </a:solidFill>
                <a:latin typeface="Calibri"/>
                <a:ea typeface="Calibri"/>
                <a:cs typeface="Calibri"/>
                <a:sym typeface="Calibri"/>
              </a:defRPr>
            </a:lvl8pPr>
            <a:lvl9pPr marL="0" marR="0" lvl="8" indent="0" algn="r" rtl="0">
              <a:spcBef>
                <a:spcPts val="0"/>
              </a:spcBef>
              <a:buNone/>
              <a:defRPr sz="12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16" name="Google Shape;16;p10"/>
          <p:cNvSpPr txBox="1">
            <a:spLocks noGrp="1"/>
          </p:cNvSpPr>
          <p:nvPr>
            <p:ph type="title"/>
          </p:nvPr>
        </p:nvSpPr>
        <p:spPr>
          <a:xfrm>
            <a:off x="101600" y="810468"/>
            <a:ext cx="8902700" cy="445421"/>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C00011"/>
              </a:buClr>
              <a:buSzPts val="2400"/>
              <a:buFont typeface="Calibri"/>
              <a:buNone/>
              <a:defRPr sz="2400" b="1" i="0" u="none" strike="noStrike" cap="none">
                <a:solidFill>
                  <a:srgbClr val="C0001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17" name="Google Shape;17;p10" descr="Diapositiva Titulo.png"/>
          <p:cNvPicPr preferRelativeResize="0"/>
          <p:nvPr/>
        </p:nvPicPr>
        <p:blipFill rotWithShape="1">
          <a:blip r:embed="rId15">
            <a:alphaModFix/>
          </a:blip>
          <a:srcRect/>
          <a:stretch/>
        </p:blipFill>
        <p:spPr>
          <a:xfrm>
            <a:off x="0" y="-1"/>
            <a:ext cx="9144000" cy="81046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a:spLocks noGrp="1"/>
          </p:cNvSpPr>
          <p:nvPr>
            <p:ph type="title"/>
          </p:nvPr>
        </p:nvSpPr>
        <p:spPr>
          <a:xfrm>
            <a:off x="101600" y="1555290"/>
            <a:ext cx="8902700" cy="5583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C00011"/>
              </a:buClr>
              <a:buSzPts val="3400"/>
              <a:buFont typeface="Calibri"/>
              <a:buNone/>
            </a:pPr>
            <a:r>
              <a:rPr lang="en-US"/>
              <a:t>EVOLUTION OF OPERATING SYSTEM</a:t>
            </a:r>
            <a:endParaRPr/>
          </a:p>
        </p:txBody>
      </p:sp>
      <p:sp>
        <p:nvSpPr>
          <p:cNvPr id="96" name="Google Shape;96;p1"/>
          <p:cNvSpPr txBox="1">
            <a:spLocks noGrp="1"/>
          </p:cNvSpPr>
          <p:nvPr>
            <p:ph type="body" idx="1"/>
          </p:nvPr>
        </p:nvSpPr>
        <p:spPr>
          <a:xfrm>
            <a:off x="101600" y="2426758"/>
            <a:ext cx="4953530" cy="914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None/>
            </a:pPr>
            <a:r>
              <a:rPr lang="en-US"/>
              <a:t>Kevin Andres Sarmiento – 1152061</a:t>
            </a:r>
            <a:endParaRPr/>
          </a:p>
          <a:p>
            <a:pPr marL="0" lvl="0" indent="0" algn="l" rtl="0">
              <a:spcBef>
                <a:spcPts val="0"/>
              </a:spcBef>
              <a:spcAft>
                <a:spcPts val="0"/>
              </a:spcAft>
              <a:buClr>
                <a:schemeClr val="dk1"/>
              </a:buClr>
              <a:buSzPts val="1800"/>
              <a:buNone/>
            </a:pPr>
            <a:r>
              <a:rPr lang="en-US"/>
              <a:t>Kevin Alexis Eslava - 1152066</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ddb8ec23f6_0_25"/>
          <p:cNvSpPr txBox="1">
            <a:spLocks noGrp="1"/>
          </p:cNvSpPr>
          <p:nvPr>
            <p:ph type="title"/>
          </p:nvPr>
        </p:nvSpPr>
        <p:spPr>
          <a:xfrm>
            <a:off x="101600" y="810468"/>
            <a:ext cx="8902800" cy="445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iOS</a:t>
            </a:r>
            <a:endParaRPr/>
          </a:p>
        </p:txBody>
      </p:sp>
      <p:sp>
        <p:nvSpPr>
          <p:cNvPr id="182" name="Google Shape;182;g1ddb8ec23f6_0_25"/>
          <p:cNvSpPr txBox="1">
            <a:spLocks noGrp="1"/>
          </p:cNvSpPr>
          <p:nvPr>
            <p:ph type="body" idx="1"/>
          </p:nvPr>
        </p:nvSpPr>
        <p:spPr>
          <a:xfrm>
            <a:off x="101600" y="1444975"/>
            <a:ext cx="5537100" cy="1164900"/>
          </a:xfrm>
          <a:prstGeom prst="rect">
            <a:avLst/>
          </a:prstGeom>
        </p:spPr>
        <p:txBody>
          <a:bodyPr spcFirstLastPara="1" wrap="square" lIns="91425" tIns="45700" rIns="91425" bIns="45700" anchor="t" anchorCtr="0">
            <a:noAutofit/>
          </a:bodyPr>
          <a:lstStyle/>
          <a:p>
            <a:pPr marL="457200" lvl="0" indent="-342900" algn="l" rtl="0">
              <a:spcBef>
                <a:spcPts val="0"/>
              </a:spcBef>
              <a:spcAft>
                <a:spcPts val="0"/>
              </a:spcAft>
              <a:buSzPts val="1800"/>
              <a:buChar char="•"/>
            </a:pPr>
            <a:r>
              <a:rPr lang="en-US"/>
              <a:t>It can only be installed on Apple devices.</a:t>
            </a:r>
            <a:endParaRPr/>
          </a:p>
          <a:p>
            <a:pPr marL="457200" lvl="0" indent="-342900" algn="l" rtl="0">
              <a:spcBef>
                <a:spcPts val="0"/>
              </a:spcBef>
              <a:spcAft>
                <a:spcPts val="0"/>
              </a:spcAft>
              <a:buSzPts val="1800"/>
              <a:buChar char="•"/>
            </a:pPr>
            <a:r>
              <a:rPr lang="en-US"/>
              <a:t>Do not provide your source code to other users</a:t>
            </a:r>
            <a:endParaRPr/>
          </a:p>
          <a:p>
            <a:pPr marL="457200" lvl="0" indent="-342900" algn="l" rtl="0">
              <a:spcBef>
                <a:spcPts val="0"/>
              </a:spcBef>
              <a:spcAft>
                <a:spcPts val="0"/>
              </a:spcAft>
              <a:buSzPts val="1800"/>
              <a:buChar char="•"/>
            </a:pPr>
            <a:r>
              <a:rPr lang="en-US"/>
              <a:t>Each app is a separate shell, it only affects itself.</a:t>
            </a:r>
            <a:endParaRPr/>
          </a:p>
        </p:txBody>
      </p:sp>
      <p:sp>
        <p:nvSpPr>
          <p:cNvPr id="183" name="Google Shape;183;g1ddb8ec23f6_0_25"/>
          <p:cNvSpPr txBox="1">
            <a:spLocks noGrp="1"/>
          </p:cNvSpPr>
          <p:nvPr>
            <p:ph type="sldNum" idx="12"/>
          </p:nvPr>
        </p:nvSpPr>
        <p:spPr>
          <a:xfrm>
            <a:off x="8191500" y="6491437"/>
            <a:ext cx="812700" cy="288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184" name="Google Shape;184;g1ddb8ec23f6_0_25"/>
          <p:cNvSpPr txBox="1"/>
          <p:nvPr/>
        </p:nvSpPr>
        <p:spPr>
          <a:xfrm>
            <a:off x="6229350" y="5753100"/>
            <a:ext cx="27750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Calibri"/>
                <a:ea typeface="Calibri"/>
                <a:cs typeface="Calibri"/>
                <a:sym typeface="Calibri"/>
              </a:rPr>
              <a:t>https://www.flaticon.es/icono-gratis/logotipo-de-apple_747?term=apple&amp;page=1&amp;position=1&amp;origin=search&amp;related_id=747</a:t>
            </a:r>
            <a:endParaRPr sz="1100">
              <a:latin typeface="Calibri"/>
              <a:ea typeface="Calibri"/>
              <a:cs typeface="Calibri"/>
              <a:sym typeface="Calibri"/>
            </a:endParaRPr>
          </a:p>
        </p:txBody>
      </p:sp>
      <p:pic>
        <p:nvPicPr>
          <p:cNvPr id="185" name="Google Shape;185;g1ddb8ec23f6_0_25"/>
          <p:cNvPicPr preferRelativeResize="0"/>
          <p:nvPr/>
        </p:nvPicPr>
        <p:blipFill>
          <a:blip r:embed="rId3">
            <a:alphaModFix/>
          </a:blip>
          <a:stretch>
            <a:fillRect/>
          </a:stretch>
        </p:blipFill>
        <p:spPr>
          <a:xfrm>
            <a:off x="6577875" y="1255975"/>
            <a:ext cx="1937475" cy="1937475"/>
          </a:xfrm>
          <a:prstGeom prst="rect">
            <a:avLst/>
          </a:prstGeom>
          <a:noFill/>
          <a:ln>
            <a:noFill/>
          </a:ln>
        </p:spPr>
      </p:pic>
      <p:sp>
        <p:nvSpPr>
          <p:cNvPr id="186" name="Google Shape;186;g1ddb8ec23f6_0_25"/>
          <p:cNvSpPr txBox="1"/>
          <p:nvPr/>
        </p:nvSpPr>
        <p:spPr>
          <a:xfrm>
            <a:off x="3162300" y="5829300"/>
            <a:ext cx="28956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Calibri"/>
                <a:ea typeface="Calibri"/>
                <a:cs typeface="Calibri"/>
                <a:sym typeface="Calibri"/>
              </a:rPr>
              <a:t>https://www.flaticon.es/icono-gratis/codigo_1903496?term=c%C3%B3digo&amp;page=1&amp;position=7&amp;origin=search&amp;related_id=1903496</a:t>
            </a:r>
            <a:endParaRPr sz="1100">
              <a:latin typeface="Calibri"/>
              <a:ea typeface="Calibri"/>
              <a:cs typeface="Calibri"/>
              <a:sym typeface="Calibri"/>
            </a:endParaRPr>
          </a:p>
        </p:txBody>
      </p:sp>
      <p:pic>
        <p:nvPicPr>
          <p:cNvPr id="187" name="Google Shape;187;g1ddb8ec23f6_0_25"/>
          <p:cNvPicPr preferRelativeResize="0"/>
          <p:nvPr/>
        </p:nvPicPr>
        <p:blipFill>
          <a:blip r:embed="rId4">
            <a:alphaModFix/>
          </a:blip>
          <a:stretch>
            <a:fillRect/>
          </a:stretch>
        </p:blipFill>
        <p:spPr>
          <a:xfrm>
            <a:off x="3410050" y="2798875"/>
            <a:ext cx="2285900" cy="2285900"/>
          </a:xfrm>
          <a:prstGeom prst="rect">
            <a:avLst/>
          </a:prstGeom>
          <a:noFill/>
          <a:ln>
            <a:noFill/>
          </a:ln>
        </p:spPr>
      </p:pic>
      <p:sp>
        <p:nvSpPr>
          <p:cNvPr id="188" name="Google Shape;188;g1ddb8ec23f6_0_25"/>
          <p:cNvSpPr txBox="1"/>
          <p:nvPr/>
        </p:nvSpPr>
        <p:spPr>
          <a:xfrm>
            <a:off x="101600" y="5668500"/>
            <a:ext cx="27750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Calibri"/>
                <a:ea typeface="Calibri"/>
                <a:cs typeface="Calibri"/>
                <a:sym typeface="Calibri"/>
              </a:rPr>
              <a:t>https://www.flaticon.es/icono-gratis/tortuga_5218843?term=tortuga&amp;page=1&amp;position=17&amp;origin=search&amp;related_id=5218843</a:t>
            </a:r>
            <a:endParaRPr sz="1100">
              <a:latin typeface="Calibri"/>
              <a:ea typeface="Calibri"/>
              <a:cs typeface="Calibri"/>
              <a:sym typeface="Calibri"/>
            </a:endParaRPr>
          </a:p>
        </p:txBody>
      </p:sp>
      <p:pic>
        <p:nvPicPr>
          <p:cNvPr id="189" name="Google Shape;189;g1ddb8ec23f6_0_25"/>
          <p:cNvPicPr preferRelativeResize="0"/>
          <p:nvPr/>
        </p:nvPicPr>
        <p:blipFill>
          <a:blip r:embed="rId5">
            <a:alphaModFix/>
          </a:blip>
          <a:stretch>
            <a:fillRect/>
          </a:stretch>
        </p:blipFill>
        <p:spPr>
          <a:xfrm>
            <a:off x="152400" y="2762275"/>
            <a:ext cx="2753825" cy="275382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1ddb8ec23f6_0_44"/>
          <p:cNvSpPr txBox="1">
            <a:spLocks noGrp="1"/>
          </p:cNvSpPr>
          <p:nvPr>
            <p:ph type="title"/>
          </p:nvPr>
        </p:nvSpPr>
        <p:spPr>
          <a:xfrm>
            <a:off x="101600" y="810468"/>
            <a:ext cx="8902800" cy="445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iOS</a:t>
            </a:r>
            <a:endParaRPr/>
          </a:p>
        </p:txBody>
      </p:sp>
      <p:sp>
        <p:nvSpPr>
          <p:cNvPr id="196" name="Google Shape;196;g1ddb8ec23f6_0_44"/>
          <p:cNvSpPr txBox="1">
            <a:spLocks noGrp="1"/>
          </p:cNvSpPr>
          <p:nvPr>
            <p:ph type="body" idx="1"/>
          </p:nvPr>
        </p:nvSpPr>
        <p:spPr>
          <a:xfrm>
            <a:off x="101600" y="1458250"/>
            <a:ext cx="4108500" cy="4809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900"/>
              <a:t>1976 - Beginnings of the operating system, Steve Jobs, Steve Wozniak, Ronald Wayne.</a:t>
            </a:r>
            <a:endParaRPr sz="1900"/>
          </a:p>
          <a:p>
            <a:pPr marL="0" lvl="0" indent="0" algn="l" rtl="0">
              <a:spcBef>
                <a:spcPts val="0"/>
              </a:spcBef>
              <a:spcAft>
                <a:spcPts val="0"/>
              </a:spcAft>
              <a:buNone/>
            </a:pPr>
            <a:endParaRPr sz="1900"/>
          </a:p>
          <a:p>
            <a:pPr marL="0" lvl="0" indent="0" algn="l" rtl="0">
              <a:spcBef>
                <a:spcPts val="0"/>
              </a:spcBef>
              <a:spcAft>
                <a:spcPts val="0"/>
              </a:spcAft>
              <a:buNone/>
            </a:pPr>
            <a:r>
              <a:rPr lang="en-US" sz="1900"/>
              <a:t>1984 - Macintosh- Introduced by Steve Jobs - computer that changes people's vision forever.</a:t>
            </a:r>
            <a:endParaRPr sz="1900"/>
          </a:p>
          <a:p>
            <a:pPr marL="0" lvl="0" indent="0" algn="l" rtl="0">
              <a:spcBef>
                <a:spcPts val="0"/>
              </a:spcBef>
              <a:spcAft>
                <a:spcPts val="0"/>
              </a:spcAft>
              <a:buNone/>
            </a:pPr>
            <a:endParaRPr sz="1900"/>
          </a:p>
          <a:p>
            <a:pPr marL="0" lvl="0" indent="0" algn="l" rtl="0">
              <a:spcBef>
                <a:spcPts val="0"/>
              </a:spcBef>
              <a:spcAft>
                <a:spcPts val="0"/>
              </a:spcAft>
              <a:buNone/>
            </a:pPr>
            <a:r>
              <a:rPr lang="en-US" sz="1900"/>
              <a:t>2007 - iPhone: runs on 'iPhone OS'</a:t>
            </a:r>
            <a:endParaRPr sz="1900"/>
          </a:p>
          <a:p>
            <a:pPr marL="0" lvl="0" indent="0" algn="l" rtl="0">
              <a:spcBef>
                <a:spcPts val="0"/>
              </a:spcBef>
              <a:spcAft>
                <a:spcPts val="0"/>
              </a:spcAft>
              <a:buNone/>
            </a:pPr>
            <a:endParaRPr sz="1900"/>
          </a:p>
          <a:p>
            <a:pPr marL="0" lvl="0" indent="0" algn="l" rtl="0">
              <a:spcBef>
                <a:spcPts val="0"/>
              </a:spcBef>
              <a:spcAft>
                <a:spcPts val="0"/>
              </a:spcAft>
              <a:buNone/>
            </a:pPr>
            <a:r>
              <a:rPr lang="en-US" sz="1900"/>
              <a:t>2014 - iOS 8 is the successor to the iOS 7 operating system</a:t>
            </a:r>
            <a:endParaRPr sz="1900"/>
          </a:p>
          <a:p>
            <a:pPr marL="0" lvl="0" indent="0" algn="l" rtl="0">
              <a:spcBef>
                <a:spcPts val="0"/>
              </a:spcBef>
              <a:spcAft>
                <a:spcPts val="0"/>
              </a:spcAft>
              <a:buNone/>
            </a:pPr>
            <a:endParaRPr sz="1900"/>
          </a:p>
          <a:p>
            <a:pPr marL="0" lvl="0" indent="0" algn="l" rtl="0">
              <a:spcBef>
                <a:spcPts val="0"/>
              </a:spcBef>
              <a:spcAft>
                <a:spcPts val="0"/>
              </a:spcAft>
              <a:buNone/>
            </a:pPr>
            <a:r>
              <a:rPr lang="en-US" sz="1900"/>
              <a:t>12 March 2015 - iOS 8.3 Beta 3</a:t>
            </a:r>
            <a:endParaRPr sz="1900"/>
          </a:p>
          <a:p>
            <a:pPr marL="0" lvl="0" indent="0" algn="l" rtl="0">
              <a:spcBef>
                <a:spcPts val="0"/>
              </a:spcBef>
              <a:spcAft>
                <a:spcPts val="0"/>
              </a:spcAft>
              <a:buNone/>
            </a:pPr>
            <a:endParaRPr sz="1900"/>
          </a:p>
        </p:txBody>
      </p:sp>
      <p:sp>
        <p:nvSpPr>
          <p:cNvPr id="197" name="Google Shape;197;g1ddb8ec23f6_0_44"/>
          <p:cNvSpPr txBox="1">
            <a:spLocks noGrp="1"/>
          </p:cNvSpPr>
          <p:nvPr>
            <p:ph type="sldNum" idx="12"/>
          </p:nvPr>
        </p:nvSpPr>
        <p:spPr>
          <a:xfrm>
            <a:off x="8191500" y="6491437"/>
            <a:ext cx="812700" cy="288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
        <p:nvSpPr>
          <p:cNvPr id="198" name="Google Shape;198;g1ddb8ec23f6_0_44"/>
          <p:cNvSpPr txBox="1"/>
          <p:nvPr/>
        </p:nvSpPr>
        <p:spPr>
          <a:xfrm>
            <a:off x="5127600" y="1866900"/>
            <a:ext cx="3841800" cy="340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a:solidFill>
                  <a:schemeClr val="dk1"/>
                </a:solidFill>
                <a:latin typeface="Calibri"/>
                <a:ea typeface="Calibri"/>
                <a:cs typeface="Calibri"/>
                <a:sym typeface="Calibri"/>
              </a:rPr>
              <a:t>1977 - Apple I (designed by Wozniak) and Apple II First Apple product.</a:t>
            </a:r>
            <a:endParaRPr sz="1900">
              <a:solidFill>
                <a:schemeClr val="dk1"/>
              </a:solidFill>
              <a:latin typeface="Calibri"/>
              <a:ea typeface="Calibri"/>
              <a:cs typeface="Calibri"/>
              <a:sym typeface="Calibri"/>
            </a:endParaRPr>
          </a:p>
          <a:p>
            <a:pPr marL="0" lvl="0" indent="0" algn="l" rtl="0">
              <a:spcBef>
                <a:spcPts val="0"/>
              </a:spcBef>
              <a:spcAft>
                <a:spcPts val="0"/>
              </a:spcAft>
              <a:buNone/>
            </a:pP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n-US" sz="1900">
                <a:solidFill>
                  <a:schemeClr val="dk1"/>
                </a:solidFill>
                <a:latin typeface="Calibri"/>
                <a:ea typeface="Calibri"/>
                <a:cs typeface="Calibri"/>
                <a:sym typeface="Calibri"/>
              </a:rPr>
              <a:t>2001 - Mac OS X, it was slow and lacking some important features with hardly any software, the second version 10.1.</a:t>
            </a:r>
            <a:endParaRPr sz="1900">
              <a:solidFill>
                <a:schemeClr val="dk1"/>
              </a:solidFill>
              <a:latin typeface="Calibri"/>
              <a:ea typeface="Calibri"/>
              <a:cs typeface="Calibri"/>
              <a:sym typeface="Calibri"/>
            </a:endParaRPr>
          </a:p>
          <a:p>
            <a:pPr marL="0" lvl="0" indent="0" algn="l" rtl="0">
              <a:spcBef>
                <a:spcPts val="0"/>
              </a:spcBef>
              <a:spcAft>
                <a:spcPts val="0"/>
              </a:spcAft>
              <a:buNone/>
            </a:pP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n-US" sz="1900">
                <a:solidFill>
                  <a:schemeClr val="dk1"/>
                </a:solidFill>
                <a:latin typeface="Calibri"/>
                <a:ea typeface="Calibri"/>
                <a:cs typeface="Calibri"/>
                <a:sym typeface="Calibri"/>
              </a:rPr>
              <a:t>2010 - iOS successor to iPhone OS 1.</a:t>
            </a:r>
            <a:endParaRPr sz="1900">
              <a:solidFill>
                <a:schemeClr val="dk1"/>
              </a:solidFill>
              <a:latin typeface="Calibri"/>
              <a:ea typeface="Calibri"/>
              <a:cs typeface="Calibri"/>
              <a:sym typeface="Calibri"/>
            </a:endParaRPr>
          </a:p>
          <a:p>
            <a:pPr marL="0" lvl="0" indent="0" algn="l" rtl="0">
              <a:spcBef>
                <a:spcPts val="0"/>
              </a:spcBef>
              <a:spcAft>
                <a:spcPts val="0"/>
              </a:spcAft>
              <a:buNone/>
            </a:pPr>
            <a:endParaRPr sz="19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900">
                <a:solidFill>
                  <a:schemeClr val="dk1"/>
                </a:solidFill>
                <a:latin typeface="Calibri"/>
                <a:ea typeface="Calibri"/>
                <a:cs typeface="Calibri"/>
                <a:sym typeface="Calibri"/>
              </a:rPr>
              <a:t>9 March 2015 - Update to iOS 8.2</a:t>
            </a:r>
            <a:endParaRPr sz="1900">
              <a:solidFill>
                <a:schemeClr val="dk1"/>
              </a:solidFill>
              <a:latin typeface="Calibri"/>
              <a:ea typeface="Calibri"/>
              <a:cs typeface="Calibri"/>
              <a:sym typeface="Calibri"/>
            </a:endParaRPr>
          </a:p>
        </p:txBody>
      </p:sp>
      <p:cxnSp>
        <p:nvCxnSpPr>
          <p:cNvPr id="199" name="Google Shape;199;g1ddb8ec23f6_0_44"/>
          <p:cNvCxnSpPr/>
          <p:nvPr/>
        </p:nvCxnSpPr>
        <p:spPr>
          <a:xfrm flipH="1">
            <a:off x="4510050" y="1594800"/>
            <a:ext cx="9600" cy="5211600"/>
          </a:xfrm>
          <a:prstGeom prst="straightConnector1">
            <a:avLst/>
          </a:prstGeom>
          <a:noFill/>
          <a:ln w="152400" cap="flat" cmpd="sng">
            <a:solidFill>
              <a:schemeClr val="dk2"/>
            </a:solidFill>
            <a:prstDash val="solid"/>
            <a:round/>
            <a:headEnd type="none" w="med" len="med"/>
            <a:tailEnd type="stealth" w="med" len="med"/>
          </a:ln>
        </p:spPr>
      </p:cxnSp>
      <p:cxnSp>
        <p:nvCxnSpPr>
          <p:cNvPr id="200" name="Google Shape;200;g1ddb8ec23f6_0_44"/>
          <p:cNvCxnSpPr/>
          <p:nvPr/>
        </p:nvCxnSpPr>
        <p:spPr>
          <a:xfrm>
            <a:off x="3990975" y="1892050"/>
            <a:ext cx="924000" cy="536100"/>
          </a:xfrm>
          <a:prstGeom prst="bentConnector3">
            <a:avLst>
              <a:gd name="adj1" fmla="val 56696"/>
            </a:avLst>
          </a:prstGeom>
          <a:noFill/>
          <a:ln w="152400" cap="flat" cmpd="sng">
            <a:solidFill>
              <a:schemeClr val="dk2"/>
            </a:solidFill>
            <a:prstDash val="solid"/>
            <a:round/>
            <a:headEnd type="none" w="med" len="med"/>
            <a:tailEnd type="none" w="med" len="med"/>
          </a:ln>
        </p:spPr>
      </p:cxnSp>
      <p:cxnSp>
        <p:nvCxnSpPr>
          <p:cNvPr id="201" name="Google Shape;201;g1ddb8ec23f6_0_44"/>
          <p:cNvCxnSpPr/>
          <p:nvPr/>
        </p:nvCxnSpPr>
        <p:spPr>
          <a:xfrm>
            <a:off x="4000500" y="3028950"/>
            <a:ext cx="924000" cy="504300"/>
          </a:xfrm>
          <a:prstGeom prst="bentConnector3">
            <a:avLst>
              <a:gd name="adj1" fmla="val 56696"/>
            </a:avLst>
          </a:prstGeom>
          <a:noFill/>
          <a:ln w="152400" cap="flat" cmpd="sng">
            <a:solidFill>
              <a:schemeClr val="dk2"/>
            </a:solidFill>
            <a:prstDash val="solid"/>
            <a:round/>
            <a:headEnd type="none" w="med" len="med"/>
            <a:tailEnd type="none" w="med" len="med"/>
          </a:ln>
        </p:spPr>
      </p:cxnSp>
      <p:cxnSp>
        <p:nvCxnSpPr>
          <p:cNvPr id="202" name="Google Shape;202;g1ddb8ec23f6_0_44"/>
          <p:cNvCxnSpPr/>
          <p:nvPr/>
        </p:nvCxnSpPr>
        <p:spPr>
          <a:xfrm>
            <a:off x="4010025" y="3810000"/>
            <a:ext cx="904800" cy="666300"/>
          </a:xfrm>
          <a:prstGeom prst="bentConnector3">
            <a:avLst>
              <a:gd name="adj1" fmla="val 56847"/>
            </a:avLst>
          </a:prstGeom>
          <a:noFill/>
          <a:ln w="152400" cap="flat" cmpd="sng">
            <a:solidFill>
              <a:schemeClr val="dk2"/>
            </a:solidFill>
            <a:prstDash val="solid"/>
            <a:round/>
            <a:headEnd type="none" w="med" len="med"/>
            <a:tailEnd type="none" w="med" len="med"/>
          </a:ln>
        </p:spPr>
      </p:cxnSp>
      <p:cxnSp>
        <p:nvCxnSpPr>
          <p:cNvPr id="203" name="Google Shape;203;g1ddb8ec23f6_0_44"/>
          <p:cNvCxnSpPr/>
          <p:nvPr/>
        </p:nvCxnSpPr>
        <p:spPr>
          <a:xfrm>
            <a:off x="4038600" y="4556225"/>
            <a:ext cx="866700" cy="523500"/>
          </a:xfrm>
          <a:prstGeom prst="bentConnector3">
            <a:avLst>
              <a:gd name="adj1" fmla="val 54950"/>
            </a:avLst>
          </a:prstGeom>
          <a:noFill/>
          <a:ln w="152400" cap="flat" cmpd="sng">
            <a:solidFill>
              <a:schemeClr val="dk2"/>
            </a:solidFill>
            <a:prstDash val="solid"/>
            <a:round/>
            <a:headEnd type="none" w="med" len="med"/>
            <a:tailEnd type="none" w="med" len="med"/>
          </a:ln>
        </p:spPr>
      </p:cxnSp>
      <p:cxnSp>
        <p:nvCxnSpPr>
          <p:cNvPr id="204" name="Google Shape;204;g1ddb8ec23f6_0_44"/>
          <p:cNvCxnSpPr/>
          <p:nvPr/>
        </p:nvCxnSpPr>
        <p:spPr>
          <a:xfrm rot="10800000" flipH="1">
            <a:off x="4076700" y="5442300"/>
            <a:ext cx="447900" cy="6000"/>
          </a:xfrm>
          <a:prstGeom prst="straightConnector1">
            <a:avLst/>
          </a:prstGeom>
          <a:noFill/>
          <a:ln w="152400" cap="flat" cmpd="sng">
            <a:solidFill>
              <a:schemeClr val="dk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ddb8ec23f6_0_63"/>
          <p:cNvSpPr txBox="1">
            <a:spLocks noGrp="1"/>
          </p:cNvSpPr>
          <p:nvPr>
            <p:ph type="title"/>
          </p:nvPr>
        </p:nvSpPr>
        <p:spPr>
          <a:xfrm>
            <a:off x="101600" y="810468"/>
            <a:ext cx="8902800" cy="445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iOS</a:t>
            </a:r>
            <a:endParaRPr/>
          </a:p>
        </p:txBody>
      </p:sp>
      <p:sp>
        <p:nvSpPr>
          <p:cNvPr id="211" name="Google Shape;211;g1ddb8ec23f6_0_63"/>
          <p:cNvSpPr txBox="1">
            <a:spLocks noGrp="1"/>
          </p:cNvSpPr>
          <p:nvPr>
            <p:ph type="body" idx="1"/>
          </p:nvPr>
        </p:nvSpPr>
        <p:spPr>
          <a:xfrm>
            <a:off x="101600" y="1444979"/>
            <a:ext cx="8902800" cy="452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Core OS(kernel) of the operating system, core services, media and user interface.</a:t>
            </a:r>
            <a:endParaRPr/>
          </a:p>
          <a:p>
            <a:pPr marL="0" lvl="0" indent="0" algn="l" rtl="0">
              <a:spcBef>
                <a:spcPts val="0"/>
              </a:spcBef>
              <a:spcAft>
                <a:spcPts val="0"/>
              </a:spcAft>
              <a:buClr>
                <a:schemeClr val="dk1"/>
              </a:buClr>
              <a:buSzPts val="1100"/>
              <a:buFont typeface="Arial"/>
              <a:buNone/>
            </a:pPr>
            <a:r>
              <a:rPr lang="en-US"/>
              <a:t>The Core OS level contains a kernel system, file manager, security system, and a number of device drivers, etc.</a:t>
            </a:r>
            <a:endParaRPr/>
          </a:p>
          <a:p>
            <a:pPr marL="0" lvl="0" indent="0" algn="l" rtl="0">
              <a:spcBef>
                <a:spcPts val="0"/>
              </a:spcBef>
              <a:spcAft>
                <a:spcPts val="0"/>
              </a:spcAft>
              <a:buClr>
                <a:schemeClr val="dk1"/>
              </a:buClr>
              <a:buSzPts val="1100"/>
              <a:buFont typeface="Arial"/>
              <a:buNone/>
            </a:pPr>
            <a:r>
              <a:rPr lang="en-US"/>
              <a:t>Core OS is the closest to hardware with a multitasking UNIX kernel.</a:t>
            </a:r>
            <a:endParaRPr/>
          </a:p>
          <a:p>
            <a:pPr marL="0" lvl="0" indent="0" algn="l" rtl="0">
              <a:spcBef>
                <a:spcPts val="0"/>
              </a:spcBef>
              <a:spcAft>
                <a:spcPts val="0"/>
              </a:spcAft>
              <a:buClr>
                <a:schemeClr val="dk1"/>
              </a:buClr>
              <a:buSzPts val="1100"/>
              <a:buFont typeface="Arial"/>
              <a:buNone/>
            </a:pPr>
            <a:r>
              <a:rPr lang="en-US"/>
              <a:t>The kernel of the iOS operating system is called XNU and is a Darwin kernel.</a:t>
            </a:r>
            <a:endParaRPr/>
          </a:p>
          <a:p>
            <a:pPr marL="0" lvl="0" indent="0" algn="l" rtl="0">
              <a:spcBef>
                <a:spcPts val="0"/>
              </a:spcBef>
              <a:spcAft>
                <a:spcPts val="0"/>
              </a:spcAft>
              <a:buNone/>
            </a:pPr>
            <a:endParaRPr/>
          </a:p>
        </p:txBody>
      </p:sp>
      <p:sp>
        <p:nvSpPr>
          <p:cNvPr id="212" name="Google Shape;212;g1ddb8ec23f6_0_63"/>
          <p:cNvSpPr txBox="1">
            <a:spLocks noGrp="1"/>
          </p:cNvSpPr>
          <p:nvPr>
            <p:ph type="sldNum" idx="12"/>
          </p:nvPr>
        </p:nvSpPr>
        <p:spPr>
          <a:xfrm>
            <a:off x="8191500" y="6491437"/>
            <a:ext cx="812700" cy="288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213" name="Google Shape;213;g1ddb8ec23f6_0_63"/>
          <p:cNvSpPr txBox="1"/>
          <p:nvPr/>
        </p:nvSpPr>
        <p:spPr>
          <a:xfrm>
            <a:off x="4991100" y="5734050"/>
            <a:ext cx="3829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https://www.muylinux.com/2020/02/06/red-hat-fin-ciclo-coreos-container-linux/</a:t>
            </a:r>
            <a:endParaRPr>
              <a:latin typeface="Calibri"/>
              <a:ea typeface="Calibri"/>
              <a:cs typeface="Calibri"/>
              <a:sym typeface="Calibri"/>
            </a:endParaRPr>
          </a:p>
        </p:txBody>
      </p:sp>
      <p:pic>
        <p:nvPicPr>
          <p:cNvPr id="214" name="Google Shape;214;g1ddb8ec23f6_0_63"/>
          <p:cNvPicPr preferRelativeResize="0"/>
          <p:nvPr/>
        </p:nvPicPr>
        <p:blipFill>
          <a:blip r:embed="rId3">
            <a:alphaModFix/>
          </a:blip>
          <a:stretch>
            <a:fillRect/>
          </a:stretch>
        </p:blipFill>
        <p:spPr>
          <a:xfrm>
            <a:off x="819150" y="3314700"/>
            <a:ext cx="3314700" cy="198882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err="1"/>
              <a:t>The</a:t>
            </a:r>
            <a:r>
              <a:rPr lang="es-419" dirty="0"/>
              <a:t> Android </a:t>
            </a:r>
            <a:r>
              <a:rPr lang="es-419" dirty="0" err="1"/>
              <a:t>Operating</a:t>
            </a:r>
            <a:r>
              <a:rPr lang="es-419" dirty="0"/>
              <a:t> </a:t>
            </a:r>
            <a:r>
              <a:rPr lang="es-419" dirty="0" err="1"/>
              <a:t>System</a:t>
            </a:r>
            <a:endParaRPr lang="es-419" dirty="0"/>
          </a:p>
        </p:txBody>
      </p:sp>
      <p:sp>
        <p:nvSpPr>
          <p:cNvPr id="3" name="Marcador de texto 2"/>
          <p:cNvSpPr>
            <a:spLocks noGrp="1"/>
          </p:cNvSpPr>
          <p:nvPr>
            <p:ph type="body" idx="1"/>
          </p:nvPr>
        </p:nvSpPr>
        <p:spPr>
          <a:xfrm>
            <a:off x="101599" y="1444979"/>
            <a:ext cx="8837127" cy="1120939"/>
          </a:xfrm>
        </p:spPr>
        <p:txBody>
          <a:bodyPr/>
          <a:lstStyle/>
          <a:p>
            <a:r>
              <a:rPr lang="en-US" dirty="0"/>
              <a:t>The Android operating system and its video call services show how this operating system is different from others: it is based on Linux and may be considered a variant of embedded Linux</a:t>
            </a:r>
            <a:endParaRPr lang="es-419"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8" name="Imagen 7"/>
          <p:cNvPicPr>
            <a:picLocks noChangeAspect="1"/>
          </p:cNvPicPr>
          <p:nvPr/>
        </p:nvPicPr>
        <p:blipFill rotWithShape="1">
          <a:blip r:embed="rId2">
            <a:extLst>
              <a:ext uri="{28A0092B-C50C-407E-A947-70E740481C1C}">
                <a14:useLocalDpi xmlns:a14="http://schemas.microsoft.com/office/drawing/2010/main" val="0"/>
              </a:ext>
            </a:extLst>
          </a:blip>
          <a:srcRect l="19082" t="12385" r="17653" b="10881"/>
          <a:stretch/>
        </p:blipFill>
        <p:spPr>
          <a:xfrm>
            <a:off x="4552950" y="3207053"/>
            <a:ext cx="4161453" cy="28391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CuadroTexto 8"/>
          <p:cNvSpPr txBox="1"/>
          <p:nvPr/>
        </p:nvSpPr>
        <p:spPr>
          <a:xfrm>
            <a:off x="531846" y="2565918"/>
            <a:ext cx="8789436" cy="707886"/>
          </a:xfrm>
          <a:prstGeom prst="rect">
            <a:avLst/>
          </a:prstGeom>
          <a:noFill/>
        </p:spPr>
        <p:txBody>
          <a:bodyPr wrap="square" rtlCol="0">
            <a:spAutoFit/>
          </a:bodyPr>
          <a:lstStyle/>
          <a:p>
            <a:r>
              <a:rPr lang="en-US" sz="2000" dirty="0"/>
              <a:t>Android is a single-user operating system developed by Google, based on Linux Kernel 2.5 and other open source software.</a:t>
            </a:r>
            <a:endParaRPr lang="es-419" sz="2000" dirty="0"/>
          </a:p>
        </p:txBody>
      </p:sp>
      <p:sp>
        <p:nvSpPr>
          <p:cNvPr id="10" name="CuadroTexto 9"/>
          <p:cNvSpPr txBox="1"/>
          <p:nvPr/>
        </p:nvSpPr>
        <p:spPr>
          <a:xfrm>
            <a:off x="5304195" y="6440882"/>
            <a:ext cx="3293705" cy="338554"/>
          </a:xfrm>
          <a:prstGeom prst="rect">
            <a:avLst/>
          </a:prstGeom>
          <a:noFill/>
        </p:spPr>
        <p:txBody>
          <a:bodyPr wrap="square" rtlCol="0">
            <a:spAutoFit/>
          </a:bodyPr>
          <a:lstStyle/>
          <a:p>
            <a:r>
              <a:rPr lang="es-419" sz="800" dirty="0"/>
              <a:t>https://blog.personal.com.py/android-culmina-el-2018-como-el-sistema-operativo-mas-utilizado/</a:t>
            </a:r>
          </a:p>
        </p:txBody>
      </p:sp>
    </p:spTree>
    <p:extLst>
      <p:ext uri="{BB962C8B-B14F-4D97-AF65-F5344CB8AC3E}">
        <p14:creationId xmlns:p14="http://schemas.microsoft.com/office/powerpoint/2010/main" val="3161583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err="1"/>
              <a:t>The</a:t>
            </a:r>
            <a:r>
              <a:rPr lang="es-419" dirty="0"/>
              <a:t> Android </a:t>
            </a:r>
            <a:r>
              <a:rPr lang="es-419" dirty="0" err="1"/>
              <a:t>Operating</a:t>
            </a:r>
            <a:r>
              <a:rPr lang="es-419" dirty="0"/>
              <a:t> </a:t>
            </a:r>
            <a:r>
              <a:rPr lang="es-419" dirty="0" err="1"/>
              <a:t>System</a:t>
            </a:r>
            <a:endParaRPr lang="es-419" dirty="0"/>
          </a:p>
        </p:txBody>
      </p:sp>
      <p:sp>
        <p:nvSpPr>
          <p:cNvPr id="3" name="Marcador de texto 2"/>
          <p:cNvSpPr>
            <a:spLocks noGrp="1"/>
          </p:cNvSpPr>
          <p:nvPr>
            <p:ph type="body" idx="1"/>
          </p:nvPr>
        </p:nvSpPr>
        <p:spPr>
          <a:xfrm>
            <a:off x="101599" y="1444979"/>
            <a:ext cx="8837127" cy="3920123"/>
          </a:xfrm>
        </p:spPr>
        <p:txBody>
          <a:bodyPr/>
          <a:lstStyle/>
          <a:p>
            <a:r>
              <a:rPr lang="es-419" dirty="0" smtClean="0"/>
              <a:t>Alfa (1.0)</a:t>
            </a:r>
          </a:p>
          <a:p>
            <a:r>
              <a:rPr lang="es-419" dirty="0" smtClean="0"/>
              <a:t>Beta (1.1)</a:t>
            </a:r>
          </a:p>
          <a:p>
            <a:r>
              <a:rPr lang="es-419" dirty="0" err="1" smtClean="0"/>
              <a:t>Cupcake</a:t>
            </a:r>
            <a:r>
              <a:rPr lang="es-419" dirty="0" smtClean="0"/>
              <a:t> (1.5) </a:t>
            </a:r>
          </a:p>
          <a:p>
            <a:r>
              <a:rPr lang="es-419" dirty="0" smtClean="0"/>
              <a:t>Donut (1.6)</a:t>
            </a:r>
          </a:p>
          <a:p>
            <a:r>
              <a:rPr lang="es-419" dirty="0" err="1"/>
              <a:t>Éclair</a:t>
            </a:r>
            <a:r>
              <a:rPr lang="es-419" dirty="0"/>
              <a:t> (2.0-2.1</a:t>
            </a:r>
            <a:r>
              <a:rPr lang="es-419" dirty="0" smtClean="0"/>
              <a:t>)</a:t>
            </a:r>
          </a:p>
          <a:p>
            <a:r>
              <a:rPr lang="es-419" dirty="0" err="1"/>
              <a:t>Frozen</a:t>
            </a:r>
            <a:r>
              <a:rPr lang="es-419" dirty="0"/>
              <a:t> Yogurt "</a:t>
            </a:r>
            <a:r>
              <a:rPr lang="es-419" dirty="0" err="1"/>
              <a:t>Froyo</a:t>
            </a:r>
            <a:r>
              <a:rPr lang="es-419" dirty="0"/>
              <a:t>" (2.2-2.2.3</a:t>
            </a:r>
            <a:r>
              <a:rPr lang="es-419" dirty="0" smtClean="0"/>
              <a:t>)</a:t>
            </a:r>
          </a:p>
          <a:p>
            <a:r>
              <a:rPr lang="es-419" dirty="0" err="1"/>
              <a:t>Gingerbread</a:t>
            </a:r>
            <a:r>
              <a:rPr lang="es-419" dirty="0"/>
              <a:t> (2.3-2.3.7) </a:t>
            </a:r>
            <a:endParaRPr lang="es-419" dirty="0" smtClean="0"/>
          </a:p>
          <a:p>
            <a:r>
              <a:rPr lang="es-419" dirty="0" err="1"/>
              <a:t>Honeycomb</a:t>
            </a:r>
            <a:r>
              <a:rPr lang="es-419" dirty="0"/>
              <a:t> (3.0-3.2.6) </a:t>
            </a:r>
            <a:endParaRPr lang="es-419" dirty="0" smtClean="0"/>
          </a:p>
          <a:p>
            <a:r>
              <a:rPr lang="es-419" dirty="0"/>
              <a:t>Ice </a:t>
            </a:r>
            <a:r>
              <a:rPr lang="es-419" dirty="0" err="1"/>
              <a:t>Cream</a:t>
            </a:r>
            <a:r>
              <a:rPr lang="es-419" dirty="0"/>
              <a:t> </a:t>
            </a:r>
            <a:r>
              <a:rPr lang="es-419" dirty="0" err="1"/>
              <a:t>Sandwich</a:t>
            </a:r>
            <a:r>
              <a:rPr lang="es-419" dirty="0"/>
              <a:t> (4.0-4.0.4) </a:t>
            </a:r>
            <a:endParaRPr lang="es-419" dirty="0" smtClean="0"/>
          </a:p>
          <a:p>
            <a:r>
              <a:rPr lang="es-419" dirty="0" err="1"/>
              <a:t>Jelly</a:t>
            </a:r>
            <a:r>
              <a:rPr lang="es-419" dirty="0"/>
              <a:t> </a:t>
            </a:r>
            <a:r>
              <a:rPr lang="es-419" dirty="0" err="1"/>
              <a:t>Bean</a:t>
            </a:r>
            <a:r>
              <a:rPr lang="es-419" dirty="0"/>
              <a:t> (4.1-4.3.1) </a:t>
            </a:r>
            <a:endParaRPr lang="es-419" dirty="0" smtClean="0"/>
          </a:p>
          <a:p>
            <a:r>
              <a:rPr lang="es-419" dirty="0"/>
              <a:t>KitKat (4.4-4.4.4, 4.4W-4.4W.2</a:t>
            </a:r>
            <a:r>
              <a:rPr lang="es-419" dirty="0" smtClean="0"/>
              <a:t>)</a:t>
            </a:r>
          </a:p>
          <a:p>
            <a:r>
              <a:rPr lang="es-419" dirty="0" err="1"/>
              <a:t>Lollipop</a:t>
            </a:r>
            <a:r>
              <a:rPr lang="es-419" dirty="0"/>
              <a:t> (5.0-5.1)</a:t>
            </a:r>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187" y="2220634"/>
            <a:ext cx="5122765" cy="266748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289468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err="1"/>
              <a:t>The</a:t>
            </a:r>
            <a:r>
              <a:rPr lang="es-419" dirty="0"/>
              <a:t> Android </a:t>
            </a:r>
            <a:r>
              <a:rPr lang="es-419" dirty="0" err="1"/>
              <a:t>Operating</a:t>
            </a:r>
            <a:r>
              <a:rPr lang="es-419" dirty="0"/>
              <a:t> </a:t>
            </a:r>
            <a:r>
              <a:rPr lang="es-419" dirty="0" err="1"/>
              <a:t>System</a:t>
            </a:r>
            <a:endParaRPr lang="es-419" dirty="0"/>
          </a:p>
        </p:txBody>
      </p:sp>
      <p:sp>
        <p:nvSpPr>
          <p:cNvPr id="3" name="Marcador de texto 2"/>
          <p:cNvSpPr>
            <a:spLocks noGrp="1"/>
          </p:cNvSpPr>
          <p:nvPr>
            <p:ph type="body" idx="1"/>
          </p:nvPr>
        </p:nvSpPr>
        <p:spPr>
          <a:xfrm>
            <a:off x="101599" y="1444980"/>
            <a:ext cx="8837127" cy="1036964"/>
          </a:xfrm>
        </p:spPr>
        <p:txBody>
          <a:bodyPr/>
          <a:lstStyle/>
          <a:p>
            <a:pPr marL="114300" indent="0">
              <a:buNone/>
            </a:pPr>
            <a:r>
              <a:rPr lang="en-US" dirty="0"/>
              <a:t>Linux is just part of this architecture, and is placed at the lowest level. As in the case of the OS from Apple, we do not see the Android OS as a Linux operating system, and thus most developers do not have access at this level</a:t>
            </a:r>
            <a:endParaRPr lang="es-419"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6" name="Imagen 5"/>
          <p:cNvPicPr>
            <a:picLocks noChangeAspect="1"/>
          </p:cNvPicPr>
          <p:nvPr/>
        </p:nvPicPr>
        <p:blipFill>
          <a:blip r:embed="rId2"/>
          <a:stretch>
            <a:fillRect/>
          </a:stretch>
        </p:blipFill>
        <p:spPr>
          <a:xfrm>
            <a:off x="4416323" y="2584315"/>
            <a:ext cx="4439378" cy="3674122"/>
          </a:xfrm>
          <a:prstGeom prst="rect">
            <a:avLst/>
          </a:prstGeom>
          <a:ln w="88900" cap="sq" cmpd="thickThin">
            <a:solidFill>
              <a:srgbClr val="000000"/>
            </a:solidFill>
            <a:prstDash val="solid"/>
            <a:miter lim="800000"/>
          </a:ln>
          <a:effectLst>
            <a:innerShdw blurRad="76200">
              <a:srgbClr val="000000"/>
            </a:innerShdw>
          </a:effectLst>
        </p:spPr>
      </p:pic>
      <p:sp>
        <p:nvSpPr>
          <p:cNvPr id="7" name="CuadroTexto 6"/>
          <p:cNvSpPr txBox="1"/>
          <p:nvPr/>
        </p:nvSpPr>
        <p:spPr>
          <a:xfrm>
            <a:off x="261256" y="2501532"/>
            <a:ext cx="3984173" cy="2246769"/>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From the point of view of its developer, the Android OS has a </a:t>
            </a:r>
            <a:r>
              <a:rPr lang="en-US" sz="2000" dirty="0" err="1">
                <a:latin typeface="Calibri" panose="020F0502020204030204" pitchFamily="34" charset="0"/>
                <a:cs typeface="Calibri" panose="020F0502020204030204" pitchFamily="34" charset="0"/>
              </a:rPr>
              <a:t>Kinux</a:t>
            </a:r>
            <a:r>
              <a:rPr lang="en-US" sz="2000" dirty="0">
                <a:latin typeface="Calibri" panose="020F0502020204030204" pitchFamily="34" charset="0"/>
                <a:cs typeface="Calibri" panose="020F0502020204030204" pitchFamily="34" charset="0"/>
              </a:rPr>
              <a:t> kernel, based on Java (with Eclipse plugin); it </a:t>
            </a:r>
            <a:r>
              <a:rPr lang="en-US" sz="2000" dirty="0" smtClean="0">
                <a:latin typeface="Calibri" panose="020F0502020204030204" pitchFamily="34" charset="0"/>
                <a:cs typeface="Calibri" panose="020F0502020204030204" pitchFamily="34" charset="0"/>
              </a:rPr>
              <a:t>has </a:t>
            </a:r>
            <a:r>
              <a:rPr lang="en-US" sz="2000" dirty="0">
                <a:latin typeface="Calibri" panose="020F0502020204030204" pitchFamily="34" charset="0"/>
                <a:cs typeface="Calibri" panose="020F0502020204030204" pitchFamily="34" charset="0"/>
              </a:rPr>
              <a:t>its own Google virtual machine, called </a:t>
            </a:r>
            <a:r>
              <a:rPr lang="en-US" sz="2000" dirty="0" err="1">
                <a:latin typeface="Calibri" panose="020F0502020204030204" pitchFamily="34" charset="0"/>
                <a:cs typeface="Calibri" panose="020F0502020204030204" pitchFamily="34" charset="0"/>
              </a:rPr>
              <a:t>Dalvik</a:t>
            </a:r>
            <a:r>
              <a:rPr lang="en-US" sz="2000" dirty="0">
                <a:latin typeface="Calibri" panose="020F0502020204030204" pitchFamily="34" charset="0"/>
                <a:cs typeface="Calibri" panose="020F0502020204030204" pitchFamily="34" charset="0"/>
              </a:rPr>
              <a:t>, and the Linux features are not accessible to </a:t>
            </a:r>
            <a:r>
              <a:rPr lang="en-US" sz="2000" dirty="0" smtClean="0">
                <a:latin typeface="Calibri" panose="020F0502020204030204" pitchFamily="34" charset="0"/>
                <a:cs typeface="Calibri" panose="020F0502020204030204" pitchFamily="34" charset="0"/>
              </a:rPr>
              <a:t>users. </a:t>
            </a:r>
            <a:endParaRPr lang="es-419"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5999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9"/>
          <p:cNvSpPr txBox="1">
            <a:spLocks noGrp="1"/>
          </p:cNvSpPr>
          <p:nvPr>
            <p:ph type="dt" idx="10"/>
          </p:nvPr>
        </p:nvSpPr>
        <p:spPr>
          <a:xfrm>
            <a:off x="101600" y="6496050"/>
            <a:ext cx="1380067" cy="28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lt1"/>
                </a:solidFill>
              </a:rPr>
              <a:t>27.2.23</a:t>
            </a:r>
            <a:endParaRPr/>
          </a:p>
        </p:txBody>
      </p:sp>
      <p:sp>
        <p:nvSpPr>
          <p:cNvPr id="220" name="Google Shape;220;p9"/>
          <p:cNvSpPr txBox="1">
            <a:spLocks noGrp="1"/>
          </p:cNvSpPr>
          <p:nvPr>
            <p:ph type="sldNum" idx="12"/>
          </p:nvPr>
        </p:nvSpPr>
        <p:spPr>
          <a:xfrm>
            <a:off x="8191500" y="6491437"/>
            <a:ext cx="812800" cy="28799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21" name="Google Shape;221;p9"/>
          <p:cNvSpPr txBox="1">
            <a:spLocks noGrp="1"/>
          </p:cNvSpPr>
          <p:nvPr>
            <p:ph type="body" idx="1"/>
          </p:nvPr>
        </p:nvSpPr>
        <p:spPr>
          <a:xfrm>
            <a:off x="101600" y="3542421"/>
            <a:ext cx="8902699" cy="422801"/>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2000"/>
              <a:buNone/>
            </a:pPr>
            <a:endParaRPr/>
          </a:p>
        </p:txBody>
      </p:sp>
      <p:sp>
        <p:nvSpPr>
          <p:cNvPr id="222" name="Google Shape;222;p9"/>
          <p:cNvSpPr txBox="1">
            <a:spLocks noGrp="1"/>
          </p:cNvSpPr>
          <p:nvPr>
            <p:ph type="body" idx="2"/>
          </p:nvPr>
        </p:nvSpPr>
        <p:spPr>
          <a:xfrm>
            <a:off x="101601" y="3965575"/>
            <a:ext cx="8902698" cy="36653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600"/>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101600" y="810468"/>
            <a:ext cx="8902700" cy="4454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11"/>
              </a:buClr>
              <a:buSzPts val="2400"/>
              <a:buFont typeface="Calibri"/>
              <a:buNone/>
            </a:pPr>
            <a:r>
              <a:rPr lang="en-US"/>
              <a:t>UNIX</a:t>
            </a:r>
            <a:endParaRPr/>
          </a:p>
        </p:txBody>
      </p:sp>
      <p:sp>
        <p:nvSpPr>
          <p:cNvPr id="102" name="Google Shape;102;p2"/>
          <p:cNvSpPr txBox="1">
            <a:spLocks noGrp="1"/>
          </p:cNvSpPr>
          <p:nvPr>
            <p:ph type="body" idx="1"/>
          </p:nvPr>
        </p:nvSpPr>
        <p:spPr>
          <a:xfrm>
            <a:off x="101600" y="1444979"/>
            <a:ext cx="8902700" cy="69173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US" dirty="0">
                <a:latin typeface="Arial"/>
                <a:ea typeface="Arial"/>
                <a:cs typeface="Arial"/>
                <a:sym typeface="Arial"/>
              </a:rPr>
              <a:t>Unix has evolved over the last 5 decades, shaping modern operating systems, large, complex and long-lived software technologies.</a:t>
            </a:r>
            <a:endParaRPr dirty="0"/>
          </a:p>
        </p:txBody>
      </p:sp>
      <p:sp>
        <p:nvSpPr>
          <p:cNvPr id="103" name="Google Shape;103;p2"/>
          <p:cNvSpPr txBox="1">
            <a:spLocks noGrp="1"/>
          </p:cNvSpPr>
          <p:nvPr>
            <p:ph type="dt" idx="10"/>
          </p:nvPr>
        </p:nvSpPr>
        <p:spPr>
          <a:xfrm>
            <a:off x="101600" y="6496050"/>
            <a:ext cx="1380067" cy="28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lt1"/>
                </a:solidFill>
              </a:rPr>
              <a:t>27.2.23</a:t>
            </a:r>
            <a:endParaRPr/>
          </a:p>
        </p:txBody>
      </p:sp>
      <p:sp>
        <p:nvSpPr>
          <p:cNvPr id="104" name="Google Shape;104;p2"/>
          <p:cNvSpPr txBox="1">
            <a:spLocks noGrp="1"/>
          </p:cNvSpPr>
          <p:nvPr>
            <p:ph type="sldNum" idx="12"/>
          </p:nvPr>
        </p:nvSpPr>
        <p:spPr>
          <a:xfrm>
            <a:off x="8191500" y="6491437"/>
            <a:ext cx="812800" cy="28799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rgbClr val="FFFFFF"/>
                </a:solidFill>
              </a:rPr>
              <a:t>2</a:t>
            </a:fld>
            <a:endParaRPr/>
          </a:p>
        </p:txBody>
      </p:sp>
      <p:pic>
        <p:nvPicPr>
          <p:cNvPr id="105" name="Google Shape;105;p2"/>
          <p:cNvPicPr preferRelativeResize="0"/>
          <p:nvPr/>
        </p:nvPicPr>
        <p:blipFill rotWithShape="1">
          <a:blip r:embed="rId3">
            <a:alphaModFix/>
          </a:blip>
          <a:srcRect/>
          <a:stretch/>
        </p:blipFill>
        <p:spPr>
          <a:xfrm>
            <a:off x="5069341" y="2136710"/>
            <a:ext cx="3838575" cy="3862589"/>
          </a:xfrm>
          <a:prstGeom prst="rect">
            <a:avLst/>
          </a:prstGeom>
          <a:noFill/>
          <a:ln>
            <a:noFill/>
          </a:ln>
        </p:spPr>
      </p:pic>
      <p:sp>
        <p:nvSpPr>
          <p:cNvPr id="106" name="Google Shape;106;p2"/>
          <p:cNvSpPr txBox="1"/>
          <p:nvPr/>
        </p:nvSpPr>
        <p:spPr>
          <a:xfrm>
            <a:off x="101600" y="2136710"/>
            <a:ext cx="5058229" cy="228352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As an operating system, it has left an undeniable mark on the history of computing, while at the same time having greatly influenced the current state of software, network, and hardware engineering.</a:t>
            </a:r>
            <a:endParaRPr sz="20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101600" y="810468"/>
            <a:ext cx="8902700" cy="4454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11"/>
              </a:buClr>
              <a:buSzPts val="2400"/>
              <a:buFont typeface="Calibri"/>
              <a:buNone/>
            </a:pPr>
            <a:r>
              <a:rPr lang="en-US"/>
              <a:t>UNIX</a:t>
            </a:r>
            <a:endParaRPr/>
          </a:p>
        </p:txBody>
      </p:sp>
      <p:sp>
        <p:nvSpPr>
          <p:cNvPr id="112" name="Google Shape;112;p3"/>
          <p:cNvSpPr txBox="1">
            <a:spLocks noGrp="1"/>
          </p:cNvSpPr>
          <p:nvPr>
            <p:ph type="body" idx="1"/>
          </p:nvPr>
        </p:nvSpPr>
        <p:spPr>
          <a:xfrm>
            <a:off x="101600" y="1444979"/>
            <a:ext cx="8902700" cy="69173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US" dirty="0">
                <a:latin typeface="Arial"/>
                <a:ea typeface="Arial"/>
                <a:cs typeface="Arial"/>
                <a:sym typeface="Arial"/>
              </a:rPr>
              <a:t>It is a timesharing operating system, it controls the resources of a computer and allocates them among the users.</a:t>
            </a:r>
            <a:endParaRPr dirty="0">
              <a:latin typeface="Arial"/>
              <a:ea typeface="Arial"/>
              <a:cs typeface="Arial"/>
              <a:sym typeface="Arial"/>
            </a:endParaRPr>
          </a:p>
        </p:txBody>
      </p:sp>
      <p:sp>
        <p:nvSpPr>
          <p:cNvPr id="113" name="Google Shape;113;p3"/>
          <p:cNvSpPr txBox="1">
            <a:spLocks noGrp="1"/>
          </p:cNvSpPr>
          <p:nvPr>
            <p:ph type="dt" idx="10"/>
          </p:nvPr>
        </p:nvSpPr>
        <p:spPr>
          <a:xfrm>
            <a:off x="101600" y="6496050"/>
            <a:ext cx="1380067" cy="28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lt1"/>
                </a:solidFill>
              </a:rPr>
              <a:t>27.2.23</a:t>
            </a:r>
            <a:endParaRPr/>
          </a:p>
        </p:txBody>
      </p:sp>
      <p:sp>
        <p:nvSpPr>
          <p:cNvPr id="114" name="Google Shape;114;p3"/>
          <p:cNvSpPr txBox="1">
            <a:spLocks noGrp="1"/>
          </p:cNvSpPr>
          <p:nvPr>
            <p:ph type="sldNum" idx="12"/>
          </p:nvPr>
        </p:nvSpPr>
        <p:spPr>
          <a:xfrm>
            <a:off x="8191500" y="6491437"/>
            <a:ext cx="812800" cy="28799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rgbClr val="FFFFFF"/>
                </a:solidFill>
              </a:rPr>
              <a:t>3</a:t>
            </a:fld>
            <a:endParaRPr/>
          </a:p>
        </p:txBody>
      </p:sp>
      <p:pic>
        <p:nvPicPr>
          <p:cNvPr id="115" name="Google Shape;115;p3"/>
          <p:cNvPicPr preferRelativeResize="0"/>
          <p:nvPr/>
        </p:nvPicPr>
        <p:blipFill rotWithShape="1">
          <a:blip r:embed="rId3">
            <a:alphaModFix/>
          </a:blip>
          <a:srcRect/>
          <a:stretch/>
        </p:blipFill>
        <p:spPr>
          <a:xfrm>
            <a:off x="5461715" y="2239542"/>
            <a:ext cx="3542585" cy="337107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116" name="Google Shape;116;p3"/>
          <p:cNvPicPr preferRelativeResize="0"/>
          <p:nvPr/>
        </p:nvPicPr>
        <p:blipFill rotWithShape="1">
          <a:blip r:embed="rId4">
            <a:alphaModFix/>
          </a:blip>
          <a:srcRect/>
          <a:stretch/>
        </p:blipFill>
        <p:spPr>
          <a:xfrm>
            <a:off x="791633" y="2551631"/>
            <a:ext cx="3884943" cy="2934770"/>
          </a:xfrm>
          <a:prstGeom prst="rect">
            <a:avLst/>
          </a:prstGeom>
          <a:noFill/>
          <a:ln w="88900" cap="sq" cmpd="thickThin">
            <a:solidFill>
              <a:srgbClr val="000000"/>
            </a:solidFill>
            <a:prstDash val="solid"/>
            <a:miter lim="800000"/>
            <a:headEnd type="none" w="sm" len="sm"/>
            <a:tailEnd type="none" w="sm" len="sm"/>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101600" y="810468"/>
            <a:ext cx="8902700" cy="4454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11"/>
              </a:buClr>
              <a:buSzPts val="2400"/>
              <a:buFont typeface="Calibri"/>
              <a:buNone/>
            </a:pPr>
            <a:r>
              <a:rPr lang="en-US"/>
              <a:t>UNIX</a:t>
            </a:r>
            <a:endParaRPr/>
          </a:p>
        </p:txBody>
      </p:sp>
      <p:sp>
        <p:nvSpPr>
          <p:cNvPr id="122" name="Google Shape;122;p4"/>
          <p:cNvSpPr txBox="1">
            <a:spLocks noGrp="1"/>
          </p:cNvSpPr>
          <p:nvPr>
            <p:ph type="dt" idx="10"/>
          </p:nvPr>
        </p:nvSpPr>
        <p:spPr>
          <a:xfrm>
            <a:off x="101600" y="6496050"/>
            <a:ext cx="1380067" cy="28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lt1"/>
                </a:solidFill>
              </a:rPr>
              <a:t>27.2.23</a:t>
            </a:r>
            <a:endParaRPr/>
          </a:p>
        </p:txBody>
      </p:sp>
      <p:sp>
        <p:nvSpPr>
          <p:cNvPr id="123" name="Google Shape;123;p4"/>
          <p:cNvSpPr txBox="1">
            <a:spLocks noGrp="1"/>
          </p:cNvSpPr>
          <p:nvPr>
            <p:ph type="sldNum" idx="12"/>
          </p:nvPr>
        </p:nvSpPr>
        <p:spPr>
          <a:xfrm>
            <a:off x="8191500" y="6491437"/>
            <a:ext cx="812800" cy="28799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rgbClr val="FFFFFF"/>
                </a:solidFill>
              </a:rPr>
              <a:t>4</a:t>
            </a:fld>
            <a:endParaRPr/>
          </a:p>
        </p:txBody>
      </p:sp>
      <p:pic>
        <p:nvPicPr>
          <p:cNvPr id="124" name="Google Shape;124;p4"/>
          <p:cNvPicPr preferRelativeResize="0"/>
          <p:nvPr/>
        </p:nvPicPr>
        <p:blipFill rotWithShape="1">
          <a:blip r:embed="rId3">
            <a:alphaModFix/>
          </a:blip>
          <a:srcRect/>
          <a:stretch/>
        </p:blipFill>
        <p:spPr>
          <a:xfrm>
            <a:off x="3390591" y="1361198"/>
            <a:ext cx="5108249" cy="4440472"/>
          </a:xfrm>
          <a:prstGeom prst="rect">
            <a:avLst/>
          </a:prstGeom>
          <a:noFill/>
          <a:ln>
            <a:noFill/>
          </a:ln>
        </p:spPr>
      </p:pic>
      <p:sp>
        <p:nvSpPr>
          <p:cNvPr id="125" name="Google Shape;125;p4"/>
          <p:cNvSpPr txBox="1"/>
          <p:nvPr/>
        </p:nvSpPr>
        <p:spPr>
          <a:xfrm>
            <a:off x="347382" y="1361198"/>
            <a:ext cx="1069524"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Solaris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AIX </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HPUX</a:t>
            </a:r>
            <a:endParaRPr dirty="0"/>
          </a:p>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NetBSD</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OpenBSD</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FreeBSD</a:t>
            </a:r>
            <a:endParaRPr sz="18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txBox="1">
            <a:spLocks noGrp="1"/>
          </p:cNvSpPr>
          <p:nvPr>
            <p:ph type="title"/>
          </p:nvPr>
        </p:nvSpPr>
        <p:spPr>
          <a:xfrm>
            <a:off x="101600" y="810468"/>
            <a:ext cx="8902700" cy="4454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11"/>
              </a:buClr>
              <a:buSzPts val="2400"/>
              <a:buFont typeface="Calibri"/>
              <a:buNone/>
            </a:pPr>
            <a:r>
              <a:rPr lang="en-US"/>
              <a:t>UNIX</a:t>
            </a:r>
            <a:endParaRPr/>
          </a:p>
        </p:txBody>
      </p:sp>
      <p:sp>
        <p:nvSpPr>
          <p:cNvPr id="131" name="Google Shape;131;p5"/>
          <p:cNvSpPr txBox="1">
            <a:spLocks noGrp="1"/>
          </p:cNvSpPr>
          <p:nvPr>
            <p:ph type="dt" idx="10"/>
          </p:nvPr>
        </p:nvSpPr>
        <p:spPr>
          <a:xfrm>
            <a:off x="101600" y="6496050"/>
            <a:ext cx="1380067" cy="28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lt1"/>
                </a:solidFill>
              </a:rPr>
              <a:t>27.2.23</a:t>
            </a:r>
            <a:endParaRPr/>
          </a:p>
        </p:txBody>
      </p:sp>
      <p:sp>
        <p:nvSpPr>
          <p:cNvPr id="132" name="Google Shape;132;p5"/>
          <p:cNvSpPr txBox="1">
            <a:spLocks noGrp="1"/>
          </p:cNvSpPr>
          <p:nvPr>
            <p:ph type="sldNum" idx="12"/>
          </p:nvPr>
        </p:nvSpPr>
        <p:spPr>
          <a:xfrm>
            <a:off x="8191500" y="6491437"/>
            <a:ext cx="812800" cy="28799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rgbClr val="FFFFFF"/>
                </a:solidFill>
              </a:rPr>
              <a:t>5</a:t>
            </a:fld>
            <a:endParaRPr/>
          </a:p>
        </p:txBody>
      </p:sp>
      <p:sp>
        <p:nvSpPr>
          <p:cNvPr id="133" name="Google Shape;133;p5"/>
          <p:cNvSpPr txBox="1"/>
          <p:nvPr/>
        </p:nvSpPr>
        <p:spPr>
          <a:xfrm>
            <a:off x="347383" y="1361198"/>
            <a:ext cx="2662518"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UNIX structure conforms to a typical layer model, so that each layer can only communicate with the layers that are immediately below and above it.</a:t>
            </a:r>
            <a:endParaRPr sz="1800" dirty="0">
              <a:solidFill>
                <a:schemeClr val="dk1"/>
              </a:solidFill>
              <a:latin typeface="Calibri"/>
              <a:ea typeface="Calibri"/>
              <a:cs typeface="Calibri"/>
              <a:sym typeface="Calibri"/>
            </a:endParaRPr>
          </a:p>
        </p:txBody>
      </p:sp>
      <p:pic>
        <p:nvPicPr>
          <p:cNvPr id="134" name="Google Shape;134;p5"/>
          <p:cNvPicPr preferRelativeResize="0"/>
          <p:nvPr/>
        </p:nvPicPr>
        <p:blipFill rotWithShape="1">
          <a:blip r:embed="rId3">
            <a:alphaModFix/>
          </a:blip>
          <a:srcRect/>
          <a:stretch/>
        </p:blipFill>
        <p:spPr>
          <a:xfrm>
            <a:off x="3157957" y="1193877"/>
            <a:ext cx="5285003" cy="500833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101600" y="810468"/>
            <a:ext cx="8902700" cy="4454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11"/>
              </a:buClr>
              <a:buSzPts val="2400"/>
              <a:buFont typeface="Calibri"/>
              <a:buNone/>
            </a:pPr>
            <a:r>
              <a:rPr lang="en-US" dirty="0"/>
              <a:t>CLOUD OPERATING SYSTEM</a:t>
            </a:r>
            <a:endParaRPr dirty="0"/>
          </a:p>
        </p:txBody>
      </p:sp>
      <p:sp>
        <p:nvSpPr>
          <p:cNvPr id="140" name="Google Shape;140;p6"/>
          <p:cNvSpPr txBox="1">
            <a:spLocks noGrp="1"/>
          </p:cNvSpPr>
          <p:nvPr>
            <p:ph type="body" idx="1"/>
          </p:nvPr>
        </p:nvSpPr>
        <p:spPr>
          <a:xfrm>
            <a:off x="101600" y="1444979"/>
            <a:ext cx="8902700" cy="111160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US" dirty="0">
                <a:latin typeface="Arial"/>
                <a:ea typeface="Arial"/>
                <a:cs typeface="Arial"/>
                <a:sym typeface="Arial"/>
              </a:rPr>
              <a:t>The cloud operating system (cloud OS) is used for managing the cloud resources such that they can be used</a:t>
            </a:r>
            <a:endParaRPr dirty="0"/>
          </a:p>
          <a:p>
            <a:pPr marL="342900" lvl="0" indent="-342900" algn="l" rtl="0">
              <a:spcBef>
                <a:spcPts val="0"/>
              </a:spcBef>
              <a:spcAft>
                <a:spcPts val="0"/>
              </a:spcAft>
              <a:buClr>
                <a:schemeClr val="dk1"/>
              </a:buClr>
              <a:buSzPts val="2000"/>
              <a:buChar char="•"/>
            </a:pPr>
            <a:r>
              <a:rPr lang="en-US" dirty="0">
                <a:latin typeface="Arial"/>
                <a:ea typeface="Arial"/>
                <a:cs typeface="Arial"/>
                <a:sym typeface="Arial"/>
              </a:rPr>
              <a:t>effectively and efficiently.</a:t>
            </a:r>
            <a:endParaRPr dirty="0">
              <a:latin typeface="Arial"/>
              <a:ea typeface="Arial"/>
              <a:cs typeface="Arial"/>
              <a:sym typeface="Arial"/>
            </a:endParaRPr>
          </a:p>
        </p:txBody>
      </p:sp>
      <p:sp>
        <p:nvSpPr>
          <p:cNvPr id="141" name="Google Shape;141;p6"/>
          <p:cNvSpPr txBox="1">
            <a:spLocks noGrp="1"/>
          </p:cNvSpPr>
          <p:nvPr>
            <p:ph type="dt" idx="10"/>
          </p:nvPr>
        </p:nvSpPr>
        <p:spPr>
          <a:xfrm>
            <a:off x="101600" y="6496050"/>
            <a:ext cx="1380067" cy="28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lt1"/>
                </a:solidFill>
              </a:rPr>
              <a:t>27.2.23</a:t>
            </a:r>
            <a:endParaRPr/>
          </a:p>
        </p:txBody>
      </p:sp>
      <p:sp>
        <p:nvSpPr>
          <p:cNvPr id="142" name="Google Shape;142;p6"/>
          <p:cNvSpPr txBox="1">
            <a:spLocks noGrp="1"/>
          </p:cNvSpPr>
          <p:nvPr>
            <p:ph type="sldNum" idx="12"/>
          </p:nvPr>
        </p:nvSpPr>
        <p:spPr>
          <a:xfrm>
            <a:off x="8191500" y="6491437"/>
            <a:ext cx="812800" cy="28799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rgbClr val="FFFFFF"/>
                </a:solidFill>
              </a:rPr>
              <a:t>6</a:t>
            </a:fld>
            <a:endParaRPr/>
          </a:p>
        </p:txBody>
      </p:sp>
      <p:sp>
        <p:nvSpPr>
          <p:cNvPr id="143" name="Google Shape;143;p6"/>
          <p:cNvSpPr txBox="1"/>
          <p:nvPr/>
        </p:nvSpPr>
        <p:spPr>
          <a:xfrm>
            <a:off x="101600" y="2556588"/>
            <a:ext cx="5058229" cy="228352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And also it is the duty of cloud OS to provide convenient interface for users and applications.</a:t>
            </a:r>
            <a:endParaRPr sz="2000" dirty="0">
              <a:solidFill>
                <a:schemeClr val="dk1"/>
              </a:solidFill>
              <a:latin typeface="Calibri"/>
              <a:ea typeface="Calibri"/>
              <a:cs typeface="Calibri"/>
              <a:sym typeface="Calibri"/>
            </a:endParaRPr>
          </a:p>
        </p:txBody>
      </p:sp>
      <p:pic>
        <p:nvPicPr>
          <p:cNvPr id="144" name="Google Shape;144;p6"/>
          <p:cNvPicPr preferRelativeResize="0"/>
          <p:nvPr/>
        </p:nvPicPr>
        <p:blipFill rotWithShape="1">
          <a:blip r:embed="rId3">
            <a:alphaModFix/>
          </a:blip>
          <a:srcRect/>
          <a:stretch/>
        </p:blipFill>
        <p:spPr>
          <a:xfrm>
            <a:off x="5159829" y="2194557"/>
            <a:ext cx="3403070" cy="2996181"/>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101600" y="810468"/>
            <a:ext cx="8902700" cy="445421"/>
          </a:xfrm>
          <a:prstGeom prst="rect">
            <a:avLst/>
          </a:prstGeom>
          <a:noFill/>
          <a:ln>
            <a:noFill/>
          </a:ln>
        </p:spPr>
        <p:txBody>
          <a:bodyPr spcFirstLastPara="1" wrap="square" lIns="91425" tIns="45700" rIns="91425" bIns="45700" anchor="ctr" anchorCtr="0">
            <a:noAutofit/>
          </a:bodyPr>
          <a:lstStyle/>
          <a:p>
            <a:pPr lvl="0">
              <a:buSzPts val="2400"/>
            </a:pPr>
            <a:r>
              <a:rPr lang="en-US" dirty="0"/>
              <a:t>CLOUD OPERATING SYSTEM</a:t>
            </a:r>
            <a:endParaRPr dirty="0"/>
          </a:p>
        </p:txBody>
      </p:sp>
      <p:sp>
        <p:nvSpPr>
          <p:cNvPr id="150" name="Google Shape;150;p7"/>
          <p:cNvSpPr txBox="1">
            <a:spLocks noGrp="1"/>
          </p:cNvSpPr>
          <p:nvPr>
            <p:ph type="dt" idx="10"/>
          </p:nvPr>
        </p:nvSpPr>
        <p:spPr>
          <a:xfrm>
            <a:off x="101600" y="6496050"/>
            <a:ext cx="1380067" cy="28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lt1"/>
                </a:solidFill>
              </a:rPr>
              <a:t>27.2.23</a:t>
            </a:r>
            <a:endParaRPr/>
          </a:p>
        </p:txBody>
      </p:sp>
      <p:sp>
        <p:nvSpPr>
          <p:cNvPr id="151" name="Google Shape;151;p7"/>
          <p:cNvSpPr txBox="1">
            <a:spLocks noGrp="1"/>
          </p:cNvSpPr>
          <p:nvPr>
            <p:ph type="sldNum" idx="12"/>
          </p:nvPr>
        </p:nvSpPr>
        <p:spPr>
          <a:xfrm>
            <a:off x="8191500" y="6491437"/>
            <a:ext cx="812800" cy="28799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rgbClr val="FFFFFF"/>
                </a:solidFill>
              </a:rPr>
              <a:t>7</a:t>
            </a:fld>
            <a:endParaRPr/>
          </a:p>
        </p:txBody>
      </p:sp>
      <p:sp>
        <p:nvSpPr>
          <p:cNvPr id="152" name="Google Shape;152;p7"/>
          <p:cNvSpPr txBox="1"/>
          <p:nvPr/>
        </p:nvSpPr>
        <p:spPr>
          <a:xfrm>
            <a:off x="347383" y="1361198"/>
            <a:ext cx="2662518"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Improve the performance and efficiency of the computing resources used, never waste the computing power provided.</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Improve user experiences, improve programming interfaces.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Amazon AWS</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Google GAE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Microsoft Azure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Alibaba Cloud </a:t>
            </a:r>
            <a:endParaRPr sz="1800" dirty="0">
              <a:solidFill>
                <a:schemeClr val="dk1"/>
              </a:solidFill>
              <a:latin typeface="Calibri"/>
              <a:ea typeface="Calibri"/>
              <a:cs typeface="Calibri"/>
              <a:sym typeface="Calibri"/>
            </a:endParaRPr>
          </a:p>
        </p:txBody>
      </p:sp>
      <p:pic>
        <p:nvPicPr>
          <p:cNvPr id="153" name="Google Shape;153;p7"/>
          <p:cNvPicPr preferRelativeResize="0"/>
          <p:nvPr/>
        </p:nvPicPr>
        <p:blipFill rotWithShape="1">
          <a:blip r:embed="rId3">
            <a:alphaModFix/>
          </a:blip>
          <a:srcRect/>
          <a:stretch/>
        </p:blipFill>
        <p:spPr>
          <a:xfrm>
            <a:off x="2059861" y="1729661"/>
            <a:ext cx="7795923" cy="3598118"/>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101600" y="810468"/>
            <a:ext cx="8902700" cy="445421"/>
          </a:xfrm>
          <a:prstGeom prst="rect">
            <a:avLst/>
          </a:prstGeom>
          <a:noFill/>
          <a:ln>
            <a:noFill/>
          </a:ln>
        </p:spPr>
        <p:txBody>
          <a:bodyPr spcFirstLastPara="1" wrap="square" lIns="91425" tIns="45700" rIns="91425" bIns="45700" anchor="ctr" anchorCtr="0">
            <a:noAutofit/>
          </a:bodyPr>
          <a:lstStyle/>
          <a:p>
            <a:pPr lvl="0">
              <a:buSzPts val="2400"/>
            </a:pPr>
            <a:r>
              <a:rPr lang="en-US" dirty="0"/>
              <a:t>CLOUD OPERATING SYSTEM</a:t>
            </a:r>
            <a:endParaRPr dirty="0"/>
          </a:p>
        </p:txBody>
      </p:sp>
      <p:sp>
        <p:nvSpPr>
          <p:cNvPr id="159" name="Google Shape;159;p8"/>
          <p:cNvSpPr txBox="1">
            <a:spLocks noGrp="1"/>
          </p:cNvSpPr>
          <p:nvPr>
            <p:ph type="dt" idx="10"/>
          </p:nvPr>
        </p:nvSpPr>
        <p:spPr>
          <a:xfrm>
            <a:off x="101600" y="6496050"/>
            <a:ext cx="1380067" cy="28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lt1"/>
                </a:solidFill>
              </a:rPr>
              <a:t>27.2.23</a:t>
            </a:r>
            <a:endParaRPr/>
          </a:p>
        </p:txBody>
      </p:sp>
      <p:sp>
        <p:nvSpPr>
          <p:cNvPr id="160" name="Google Shape;160;p8"/>
          <p:cNvSpPr txBox="1">
            <a:spLocks noGrp="1"/>
          </p:cNvSpPr>
          <p:nvPr>
            <p:ph type="sldNum" idx="12"/>
          </p:nvPr>
        </p:nvSpPr>
        <p:spPr>
          <a:xfrm>
            <a:off x="8191500" y="6491437"/>
            <a:ext cx="812800" cy="28799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rgbClr val="FFFFFF"/>
                </a:solidFill>
              </a:rPr>
              <a:t>8</a:t>
            </a:fld>
            <a:endParaRPr/>
          </a:p>
        </p:txBody>
      </p:sp>
      <p:sp>
        <p:nvSpPr>
          <p:cNvPr id="161" name="Google Shape;161;p8"/>
          <p:cNvSpPr txBox="1"/>
          <p:nvPr/>
        </p:nvSpPr>
        <p:spPr>
          <a:xfrm>
            <a:off x="2622125" y="1431654"/>
            <a:ext cx="475861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Architecture of the cloud OS</a:t>
            </a:r>
            <a:r>
              <a:rPr lang="en-US" sz="2000" b="1">
                <a:solidFill>
                  <a:schemeClr val="dk1"/>
                </a:solidFill>
                <a:latin typeface="Calibri"/>
                <a:ea typeface="Calibri"/>
                <a:cs typeface="Calibri"/>
                <a:sym typeface="Calibri"/>
              </a:rPr>
              <a:t>.</a:t>
            </a:r>
            <a:endParaRPr sz="2000" b="1">
              <a:solidFill>
                <a:schemeClr val="dk1"/>
              </a:solidFill>
              <a:latin typeface="Calibri"/>
              <a:ea typeface="Calibri"/>
              <a:cs typeface="Calibri"/>
              <a:sym typeface="Calibri"/>
            </a:endParaRPr>
          </a:p>
        </p:txBody>
      </p:sp>
      <p:pic>
        <p:nvPicPr>
          <p:cNvPr id="162" name="Google Shape;162;p8"/>
          <p:cNvPicPr preferRelativeResize="0"/>
          <p:nvPr/>
        </p:nvPicPr>
        <p:blipFill rotWithShape="1">
          <a:blip r:embed="rId3">
            <a:alphaModFix/>
          </a:blip>
          <a:srcRect/>
          <a:stretch/>
        </p:blipFill>
        <p:spPr>
          <a:xfrm>
            <a:off x="1281960" y="1893319"/>
            <a:ext cx="6444010" cy="4145104"/>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1ddb8ec23f6_0_0"/>
          <p:cNvSpPr txBox="1">
            <a:spLocks noGrp="1"/>
          </p:cNvSpPr>
          <p:nvPr>
            <p:ph type="title"/>
          </p:nvPr>
        </p:nvSpPr>
        <p:spPr>
          <a:xfrm>
            <a:off x="101600" y="810468"/>
            <a:ext cx="8902800" cy="445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iOS</a:t>
            </a:r>
            <a:endParaRPr/>
          </a:p>
        </p:txBody>
      </p:sp>
      <p:sp>
        <p:nvSpPr>
          <p:cNvPr id="169" name="Google Shape;169;g1ddb8ec23f6_0_0"/>
          <p:cNvSpPr txBox="1">
            <a:spLocks noGrp="1"/>
          </p:cNvSpPr>
          <p:nvPr>
            <p:ph type="body" idx="1"/>
          </p:nvPr>
        </p:nvSpPr>
        <p:spPr>
          <a:xfrm>
            <a:off x="2467100" y="2095750"/>
            <a:ext cx="6305400" cy="671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iOS is a single-user operating system, that is, it can serve a single user.</a:t>
            </a:r>
            <a:endParaRPr/>
          </a:p>
          <a:p>
            <a:pPr marL="0" lvl="0" indent="0" algn="l" rtl="0">
              <a:spcBef>
                <a:spcPts val="0"/>
              </a:spcBef>
              <a:spcAft>
                <a:spcPts val="0"/>
              </a:spcAft>
              <a:buNone/>
            </a:pPr>
            <a:endParaRPr/>
          </a:p>
        </p:txBody>
      </p:sp>
      <p:sp>
        <p:nvSpPr>
          <p:cNvPr id="170" name="Google Shape;170;g1ddb8ec23f6_0_0"/>
          <p:cNvSpPr txBox="1">
            <a:spLocks noGrp="1"/>
          </p:cNvSpPr>
          <p:nvPr>
            <p:ph type="sldNum" idx="12"/>
          </p:nvPr>
        </p:nvSpPr>
        <p:spPr>
          <a:xfrm>
            <a:off x="8191500" y="6491437"/>
            <a:ext cx="812700" cy="288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171" name="Google Shape;171;g1ddb8ec23f6_0_0"/>
          <p:cNvSpPr txBox="1"/>
          <p:nvPr/>
        </p:nvSpPr>
        <p:spPr>
          <a:xfrm>
            <a:off x="101600" y="5798725"/>
            <a:ext cx="30036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Calibri"/>
                <a:ea typeface="Calibri"/>
                <a:cs typeface="Calibri"/>
                <a:sym typeface="Calibri"/>
              </a:rPr>
              <a:t>https://www.flaticon.es/icono-gratis/programador_560277?term=usuario&amp;page=1&amp;position=4&amp;origin=tag&amp;related_id=560277</a:t>
            </a:r>
            <a:endParaRPr sz="1100">
              <a:latin typeface="Calibri"/>
              <a:ea typeface="Calibri"/>
              <a:cs typeface="Calibri"/>
              <a:sym typeface="Calibri"/>
            </a:endParaRPr>
          </a:p>
        </p:txBody>
      </p:sp>
      <p:pic>
        <p:nvPicPr>
          <p:cNvPr id="172" name="Google Shape;172;g1ddb8ec23f6_0_0"/>
          <p:cNvPicPr preferRelativeResize="0"/>
          <p:nvPr/>
        </p:nvPicPr>
        <p:blipFill>
          <a:blip r:embed="rId3">
            <a:alphaModFix/>
          </a:blip>
          <a:stretch>
            <a:fillRect/>
          </a:stretch>
        </p:blipFill>
        <p:spPr>
          <a:xfrm>
            <a:off x="267150" y="1255975"/>
            <a:ext cx="2191025" cy="2191025"/>
          </a:xfrm>
          <a:prstGeom prst="rect">
            <a:avLst/>
          </a:prstGeom>
          <a:noFill/>
          <a:ln>
            <a:noFill/>
          </a:ln>
        </p:spPr>
      </p:pic>
      <p:sp>
        <p:nvSpPr>
          <p:cNvPr id="173" name="Google Shape;173;g1ddb8ec23f6_0_0"/>
          <p:cNvSpPr txBox="1"/>
          <p:nvPr/>
        </p:nvSpPr>
        <p:spPr>
          <a:xfrm>
            <a:off x="267150" y="3606913"/>
            <a:ext cx="48192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Calibri"/>
                <a:ea typeface="Calibri"/>
                <a:cs typeface="Calibri"/>
                <a:sym typeface="Calibri"/>
              </a:rPr>
              <a:t>Both the operating system and the final product are produced by Apple, therefore you cannot make an iOS operating system work on a different device, since there is no license for installing the iOS operating system on hardware devices.</a:t>
            </a: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p:txBody>
      </p:sp>
      <p:pic>
        <p:nvPicPr>
          <p:cNvPr id="174" name="Google Shape;174;g1ddb8ec23f6_0_0"/>
          <p:cNvPicPr preferRelativeResize="0"/>
          <p:nvPr/>
        </p:nvPicPr>
        <p:blipFill>
          <a:blip r:embed="rId4">
            <a:alphaModFix/>
          </a:blip>
          <a:stretch>
            <a:fillRect/>
          </a:stretch>
        </p:blipFill>
        <p:spPr>
          <a:xfrm>
            <a:off x="5572075" y="2767150"/>
            <a:ext cx="2838476" cy="2838476"/>
          </a:xfrm>
          <a:prstGeom prst="rect">
            <a:avLst/>
          </a:prstGeom>
          <a:noFill/>
          <a:ln>
            <a:noFill/>
          </a:ln>
        </p:spPr>
      </p:pic>
      <p:sp>
        <p:nvSpPr>
          <p:cNvPr id="175" name="Google Shape;175;g1ddb8ec23f6_0_0"/>
          <p:cNvSpPr txBox="1"/>
          <p:nvPr/>
        </p:nvSpPr>
        <p:spPr>
          <a:xfrm>
            <a:off x="4752800" y="5798725"/>
            <a:ext cx="40197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Calibri"/>
                <a:ea typeface="Calibri"/>
                <a:cs typeface="Calibri"/>
                <a:sym typeface="Calibri"/>
              </a:rPr>
              <a:t>https://www.flaticon.es/icono-gratis/tarjeta-madre_2729156?term=hardware&amp;page=1&amp;position=5&amp;origin=search&amp;related_id=2729156</a:t>
            </a:r>
            <a:endParaRPr sz="11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778</Words>
  <Application>Microsoft Office PowerPoint</Application>
  <PresentationFormat>Presentación en pantalla (4:3)</PresentationFormat>
  <Paragraphs>113</Paragraphs>
  <Slides>16</Slides>
  <Notes>13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Calibri</vt:lpstr>
      <vt:lpstr>Tema de Office</vt:lpstr>
      <vt:lpstr>EVOLUTION OF OPERATING SYSTEM</vt:lpstr>
      <vt:lpstr>UNIX</vt:lpstr>
      <vt:lpstr>UNIX</vt:lpstr>
      <vt:lpstr>UNIX</vt:lpstr>
      <vt:lpstr>UNIX</vt:lpstr>
      <vt:lpstr>CLOUD OPERATING SYSTEM</vt:lpstr>
      <vt:lpstr>CLOUD OPERATING SYSTEM</vt:lpstr>
      <vt:lpstr>CLOUD OPERATING SYSTEM</vt:lpstr>
      <vt:lpstr>iOS</vt:lpstr>
      <vt:lpstr>iOS</vt:lpstr>
      <vt:lpstr>iOS</vt:lpstr>
      <vt:lpstr>iOS</vt:lpstr>
      <vt:lpstr>The Android Operating System</vt:lpstr>
      <vt:lpstr>The Android Operating System</vt:lpstr>
      <vt:lpstr>The Android Operating System</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OPERATING SYSTEM</dc:title>
  <dc:creator>Boris Perez</dc:creator>
  <cp:lastModifiedBy>kevin andres sarmiento</cp:lastModifiedBy>
  <cp:revision>6</cp:revision>
  <dcterms:created xsi:type="dcterms:W3CDTF">2014-08-04T20:02:07Z</dcterms:created>
  <dcterms:modified xsi:type="dcterms:W3CDTF">2023-03-02T12:08:45Z</dcterms:modified>
</cp:coreProperties>
</file>