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57" r:id="rId1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D6534-C742-354C-BB66-68810E77E9F5}" type="datetimeFigureOut">
              <a:t>27/2/2023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78923-9E01-0C4E-A74A-18EDFE58FF23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98755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05298-8F91-C746-AB8F-A91C855DEE53}" type="datetimeFigureOut">
              <a:t>27/2/2023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51E6A-0975-C048-85C4-E4638132C5DA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826733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600" y="1555290"/>
            <a:ext cx="8902700" cy="558310"/>
          </a:xfrm>
        </p:spPr>
        <p:txBody>
          <a:bodyPr/>
          <a:lstStyle>
            <a:lvl1pPr algn="l">
              <a:defRPr sz="34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474B-3F58-9C40-A6B3-4A73416EC76F}" type="datetime3">
              <a:t>27.2.23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rPr lang="es-ES_tradnl"/>
              <a:pPr/>
              <a:t>‹Nº›</a:t>
            </a:fld>
            <a:endParaRPr lang="es-ES_tradnl"/>
          </a:p>
        </p:txBody>
      </p:sp>
      <p:pic>
        <p:nvPicPr>
          <p:cNvPr id="6" name="Imagen 5" descr="Diapositiva logo principa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705947"/>
            <a:ext cx="2941320" cy="3474720"/>
          </a:xfrm>
          <a:prstGeom prst="rect">
            <a:avLst/>
          </a:prstGeom>
        </p:spPr>
      </p:pic>
      <p:sp>
        <p:nvSpPr>
          <p:cNvPr id="7" name="CuadroTexto 6"/>
          <p:cNvSpPr txBox="1"/>
          <p:nvPr userDrawn="1"/>
        </p:nvSpPr>
        <p:spPr>
          <a:xfrm>
            <a:off x="2271889" y="6180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/>
          </a:p>
        </p:txBody>
      </p:sp>
      <p:pic>
        <p:nvPicPr>
          <p:cNvPr id="8" name="Imagen 7" descr="Diapositiva ingsistema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66" y="5350263"/>
            <a:ext cx="3990509" cy="812059"/>
          </a:xfrm>
          <a:prstGeom prst="rect">
            <a:avLst/>
          </a:prstGeom>
        </p:spPr>
      </p:pic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101600" y="2426758"/>
            <a:ext cx="4953530" cy="914400"/>
          </a:xfrm>
        </p:spPr>
        <p:txBody>
          <a:bodyPr/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s-ES_tradnl"/>
              <a:t>Autor</a:t>
            </a:r>
          </a:p>
          <a:p>
            <a:pPr lvl="0"/>
            <a:r>
              <a:rPr lang="es-ES_tradnl"/>
              <a:t>Cargos, estudios u otra información 1</a:t>
            </a:r>
          </a:p>
          <a:p>
            <a:pPr lvl="0"/>
            <a:r>
              <a:rPr lang="es-ES_tradnl"/>
              <a:t>Cargos, estudios u otra información 2</a:t>
            </a:r>
          </a:p>
        </p:txBody>
      </p:sp>
    </p:spTree>
    <p:extLst>
      <p:ext uri="{BB962C8B-B14F-4D97-AF65-F5344CB8AC3E}">
        <p14:creationId xmlns:p14="http://schemas.microsoft.com/office/powerpoint/2010/main" val="156932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917221"/>
            <a:ext cx="5486400" cy="38103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8907-2BAF-DD49-AEA9-4871CF3394D0}" type="datetime3">
              <a:t>27.2.23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7712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474B-3F58-9C40-A6B3-4A73416EC76F}" type="datetime3">
              <a:t>27.2.23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rPr lang="es-ES_tradnl"/>
              <a:pPr/>
              <a:t>‹Nº›</a:t>
            </a:fld>
            <a:endParaRPr lang="es-ES_tradnl"/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101600" y="2907380"/>
            <a:ext cx="8902700" cy="445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1" kern="1200" cap="all">
                <a:solidFill>
                  <a:srgbClr val="C0001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600"/>
              <a:t>GRACIAS</a:t>
            </a:r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101600" y="3542421"/>
            <a:ext cx="8902699" cy="422801"/>
          </a:xfrm>
        </p:spPr>
        <p:txBody>
          <a:bodyPr/>
          <a:lstStyle>
            <a:lvl1pPr marL="0" indent="0" algn="ctr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_tradnl"/>
              <a:t>NOMBRE AUTOR</a:t>
            </a: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 hasCustomPrompt="1"/>
          </p:nvPr>
        </p:nvSpPr>
        <p:spPr>
          <a:xfrm>
            <a:off x="101601" y="3965575"/>
            <a:ext cx="8902698" cy="366536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s-ES_tradnl"/>
              <a:t>Email autor</a:t>
            </a:r>
          </a:p>
        </p:txBody>
      </p:sp>
    </p:spTree>
    <p:extLst>
      <p:ext uri="{BB962C8B-B14F-4D97-AF65-F5344CB8AC3E}">
        <p14:creationId xmlns:p14="http://schemas.microsoft.com/office/powerpoint/2010/main" val="350125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3B66-1C04-AC46-930F-FBBE61D032B0}" type="datetime3">
              <a:t>27.2.23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9600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t>27.2.23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3308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FDE8-7EB4-6646-BACE-4A157103812E}" type="datetime3">
              <a:t>27.2.23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960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1600" y="1600200"/>
            <a:ext cx="4286956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561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4522-085F-BA4F-891F-B1D61EE1B27D}" type="datetime3">
              <a:t>27.2.23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900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1600" y="1535113"/>
            <a:ext cx="4395788" cy="639762"/>
          </a:xfrm>
        </p:spPr>
        <p:txBody>
          <a:bodyPr anchor="b"/>
          <a:lstStyle>
            <a:lvl1pPr marL="0" indent="0">
              <a:buNone/>
              <a:defRPr sz="2200" b="0">
                <a:solidFill>
                  <a:srgbClr val="C0001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1600" y="2174875"/>
            <a:ext cx="4395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59275" cy="639762"/>
          </a:xfrm>
        </p:spPr>
        <p:txBody>
          <a:bodyPr anchor="b"/>
          <a:lstStyle>
            <a:lvl1pPr marL="0" indent="0">
              <a:buNone/>
              <a:defRPr sz="2200" b="0">
                <a:solidFill>
                  <a:srgbClr val="C0001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592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A6E6-4DF2-DC44-9EB7-2753A1C16D2C}" type="datetime3">
              <a:t>27.2.23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117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B749-8A09-CE4E-A4F9-D8371D66B945}" type="datetime3">
              <a:t>27.2.23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7523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747F-1220-114D-B2D7-A4C19409BDD4}" type="datetime3">
              <a:t>27.2.23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5717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600" y="860778"/>
            <a:ext cx="3363913" cy="5743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860778"/>
            <a:ext cx="5111750" cy="526538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1600" y="1435100"/>
            <a:ext cx="33639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C525-4F4B-E94D-BC44-B8040DFED965}" type="datetime3">
              <a:t>27.2.23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148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iapositiva Pi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6418597"/>
            <a:ext cx="9180000" cy="453255"/>
          </a:xfrm>
          <a:prstGeom prst="rect">
            <a:avLst/>
          </a:prstGeom>
        </p:spPr>
      </p:pic>
      <p:pic>
        <p:nvPicPr>
          <p:cNvPr id="9" name="Imagen 8" descr="Diapositivas Logo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" y="5024256"/>
            <a:ext cx="2663952" cy="1834896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1600" y="1444979"/>
            <a:ext cx="89027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01600" y="6496050"/>
            <a:ext cx="138006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56E474B-3F58-9C40-A6B3-4A73416EC76F}" type="datetime3">
              <a:t>27.2.23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191500" y="6491437"/>
            <a:ext cx="812800" cy="28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47E163D4-D484-AC4B-B1E7-22F25D50FAE6}" type="slidenum">
              <a:rPr lang="es-ES_tradnl"/>
              <a:pPr/>
              <a:t>‹Nº›</a:t>
            </a:fld>
            <a:endParaRPr lang="es-ES_tradnl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1600" y="810468"/>
            <a:ext cx="8902700" cy="445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/>
              <a:t>Clic para editar título</a:t>
            </a:r>
          </a:p>
        </p:txBody>
      </p:sp>
      <p:pic>
        <p:nvPicPr>
          <p:cNvPr id="7" name="Imagen 6" descr="Diapositiva Titulo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81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3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84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2400" b="1" kern="1200" cap="all">
          <a:solidFill>
            <a:srgbClr val="C0001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EVOLUTION OF OPERATING SYSTEM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Kevin Andres Sarmiento – 1152061</a:t>
            </a:r>
          </a:p>
          <a:p>
            <a:r>
              <a:rPr lang="es-ES_tradnl" dirty="0" smtClean="0"/>
              <a:t>Kevin Alexis Eslava - 1152066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6824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UNIX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600" y="1444979"/>
            <a:ext cx="8902700" cy="69173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Unix has evolved over the last 5 decades, shaping modern operating systems, large, complex and long-lived software technologies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t>27.2.23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2</a:t>
            </a:fld>
            <a:endParaRPr lang="es-ES_tradnl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341" y="2136710"/>
            <a:ext cx="3838575" cy="3862589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101600" y="2136710"/>
            <a:ext cx="5058229" cy="2283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 an operating system, it has left an undeniable mark on the history of computing, while at the same time having greatly influenced the current state of software, network, and hardware engineering.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8812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UNIX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600" y="1444979"/>
            <a:ext cx="8902700" cy="69173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a timesharing operating system, it controls the resources of a computer and allocates them among the users.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t>27.2.23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3</a:t>
            </a:fld>
            <a:endParaRPr lang="es-ES_tradnl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715" y="2239542"/>
            <a:ext cx="3542585" cy="33710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33" y="2551631"/>
            <a:ext cx="3884943" cy="29347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1174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UNIX</a:t>
            </a:r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t>27.2.23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4</a:t>
            </a:fld>
            <a:endParaRPr lang="es-ES_tradnl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591" y="1361198"/>
            <a:ext cx="5108249" cy="4440472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47382" y="1361198"/>
            <a:ext cx="10695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Solaris </a:t>
            </a:r>
          </a:p>
          <a:p>
            <a:r>
              <a:rPr lang="es-419" dirty="0" smtClean="0"/>
              <a:t>AIX </a:t>
            </a:r>
            <a:endParaRPr lang="es-419" dirty="0"/>
          </a:p>
          <a:p>
            <a:r>
              <a:rPr lang="es-419" dirty="0" smtClean="0"/>
              <a:t>HPUX</a:t>
            </a:r>
          </a:p>
          <a:p>
            <a:r>
              <a:rPr lang="es-419" dirty="0" err="1" smtClean="0"/>
              <a:t>NetBSD</a:t>
            </a:r>
            <a:endParaRPr lang="es-419" dirty="0" smtClean="0"/>
          </a:p>
          <a:p>
            <a:r>
              <a:rPr lang="es-419" dirty="0" err="1" smtClean="0"/>
              <a:t>OpenBSD</a:t>
            </a:r>
            <a:endParaRPr lang="es-419" dirty="0" smtClean="0"/>
          </a:p>
          <a:p>
            <a:r>
              <a:rPr lang="es-419" dirty="0" err="1"/>
              <a:t>FreeBSD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69628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UNIX</a:t>
            </a:r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t>27.2.23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5</a:t>
            </a:fld>
            <a:endParaRPr lang="es-ES_tradnl"/>
          </a:p>
        </p:txBody>
      </p:sp>
      <p:sp>
        <p:nvSpPr>
          <p:cNvPr id="10" name="CuadroTexto 9"/>
          <p:cNvSpPr txBox="1"/>
          <p:nvPr/>
        </p:nvSpPr>
        <p:spPr>
          <a:xfrm>
            <a:off x="347383" y="1361198"/>
            <a:ext cx="26625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UNIX structure conforms to a typical layer model, so that each layer can only communicate with the layers that are immediately below and above it.</a:t>
            </a:r>
            <a:endParaRPr lang="es-419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957" y="1193877"/>
            <a:ext cx="5285003" cy="500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8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CLOUD OPERATING SYSTEM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600" y="1444979"/>
            <a:ext cx="8902700" cy="111160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cloud operating system (cloud OS) is used for managing the cloud resources such that they can be used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effectively and efficiently.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t>27.2.23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6</a:t>
            </a:fld>
            <a:endParaRPr lang="es-ES_tradnl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01600" y="2556588"/>
            <a:ext cx="5058229" cy="2283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also it is the duty of cloud OS to provide convenient interface for users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applications.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9" y="2194557"/>
            <a:ext cx="3403070" cy="299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0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UNIX</a:t>
            </a:r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t>27.2.23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7</a:t>
            </a:fld>
            <a:endParaRPr lang="es-ES_tradnl"/>
          </a:p>
        </p:txBody>
      </p:sp>
      <p:sp>
        <p:nvSpPr>
          <p:cNvPr id="10" name="CuadroTexto 9"/>
          <p:cNvSpPr txBox="1"/>
          <p:nvPr/>
        </p:nvSpPr>
        <p:spPr>
          <a:xfrm>
            <a:off x="347383" y="1361198"/>
            <a:ext cx="26625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Improve the performance and efficiency of the computing resources used, never waste the computing power provided.</a:t>
            </a:r>
          </a:p>
          <a:p>
            <a:r>
              <a:rPr lang="en-US" dirty="0"/>
              <a:t>Improve user experiences, improve programming </a:t>
            </a:r>
            <a:r>
              <a:rPr lang="en-US" dirty="0" smtClean="0"/>
              <a:t>interfaces.</a:t>
            </a:r>
          </a:p>
          <a:p>
            <a:endParaRPr lang="en-US" dirty="0"/>
          </a:p>
          <a:p>
            <a:r>
              <a:rPr lang="en-US" dirty="0" smtClean="0"/>
              <a:t>- Amazon AWS</a:t>
            </a:r>
          </a:p>
          <a:p>
            <a:r>
              <a:rPr lang="en-US" dirty="0" smtClean="0"/>
              <a:t>- Google GAE</a:t>
            </a:r>
          </a:p>
          <a:p>
            <a:r>
              <a:rPr lang="en-US" dirty="0" smtClean="0"/>
              <a:t>- Microsoft Azure</a:t>
            </a:r>
          </a:p>
          <a:p>
            <a:r>
              <a:rPr lang="es-419" dirty="0" smtClean="0"/>
              <a:t>- </a:t>
            </a:r>
            <a:r>
              <a:rPr lang="es-419" dirty="0" err="1" smtClean="0"/>
              <a:t>Alibaba</a:t>
            </a:r>
            <a:r>
              <a:rPr lang="es-419" dirty="0" smtClean="0"/>
              <a:t> Cloud </a:t>
            </a:r>
            <a:endParaRPr lang="es-419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861" y="1729661"/>
            <a:ext cx="7795923" cy="359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UNIX</a:t>
            </a:r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t>27.2.23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8</a:t>
            </a:fld>
            <a:endParaRPr lang="es-ES_tradnl"/>
          </a:p>
        </p:txBody>
      </p:sp>
      <p:sp>
        <p:nvSpPr>
          <p:cNvPr id="10" name="CuadroTexto 9"/>
          <p:cNvSpPr txBox="1"/>
          <p:nvPr/>
        </p:nvSpPr>
        <p:spPr>
          <a:xfrm>
            <a:off x="2622125" y="1431654"/>
            <a:ext cx="4758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Architecture of the cloud OS</a:t>
            </a:r>
            <a:r>
              <a:rPr lang="en-US" sz="2000" b="1" dirty="0"/>
              <a:t>.</a:t>
            </a:r>
            <a:endParaRPr lang="es-419" sz="20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960" y="1893319"/>
            <a:ext cx="6444010" cy="414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2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474B-3F58-9C40-A6B3-4A73416EC76F}" type="datetime3">
              <a:t>27.2.23</a:t>
            </a:fld>
            <a:endParaRPr lang="es-ES_tradnl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rPr lang="es-ES_tradnl"/>
              <a:pPr/>
              <a:t>9</a:t>
            </a:fld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20461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240</Words>
  <Application>Microsoft Office PowerPoint</Application>
  <PresentationFormat>Presentación en pantalla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EVOLUTION OF OPERATING SYSTEM</vt:lpstr>
      <vt:lpstr>UNIX</vt:lpstr>
      <vt:lpstr>UNIX</vt:lpstr>
      <vt:lpstr>UNIX</vt:lpstr>
      <vt:lpstr>UNIX</vt:lpstr>
      <vt:lpstr>CLOUD OPERATING SYSTEM</vt:lpstr>
      <vt:lpstr>UNIX</vt:lpstr>
      <vt:lpstr>UNIX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Boris Perez</dc:creator>
  <cp:lastModifiedBy>kevin andres sarmiento</cp:lastModifiedBy>
  <cp:revision>22</cp:revision>
  <dcterms:created xsi:type="dcterms:W3CDTF">2014-08-04T20:02:07Z</dcterms:created>
  <dcterms:modified xsi:type="dcterms:W3CDTF">2023-02-27T23:02:16Z</dcterms:modified>
</cp:coreProperties>
</file>